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7A29"/>
    <a:srgbClr val="0C3B5D"/>
    <a:srgbClr val="F2EB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1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6BA5DF-3D35-42C7-B24E-EDE4E3476D27}" type="doc">
      <dgm:prSet loTypeId="urn:microsoft.com/office/officeart/2005/8/layout/hChevron3" loCatId="process" qsTypeId="urn:microsoft.com/office/officeart/2005/8/quickstyle/simple5" qsCatId="simple" csTypeId="urn:microsoft.com/office/officeart/2005/8/colors/accent1_2" csCatId="accent1" phldr="1"/>
      <dgm:spPr/>
    </dgm:pt>
    <dgm:pt modelId="{5D51A07A-9AC8-4548-8F7D-609469572B54}">
      <dgm:prSet phldrT="[Text]" custT="1"/>
      <dgm:spPr>
        <a:xfrm rot="10800000">
          <a:off x="3654058" y="1841165"/>
          <a:ext cx="1386499" cy="642018"/>
        </a:xfrm>
        <a:prstGeom prst="chevron">
          <a:avLst/>
        </a:prstGeom>
        <a:solidFill>
          <a:srgbClr val="0C3B5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1"/>
          <a:r>
            <a:rPr lang="ar-KW" sz="1200" dirty="0">
              <a:solidFill>
                <a:sysClr val="window" lastClr="FFFFFF"/>
              </a:solidFill>
              <a:latin typeface="Calibri"/>
              <a:ea typeface="+mn-ea"/>
              <a:cs typeface="mohammad bold art 1" pitchFamily="2" charset="-78"/>
            </a:rPr>
            <a:t>مرحلة التنفيذ</a:t>
          </a:r>
          <a:endParaRPr lang="en-US" sz="1200" dirty="0">
            <a:solidFill>
              <a:sysClr val="window" lastClr="FFFFFF"/>
            </a:solidFill>
            <a:latin typeface="Calibri"/>
            <a:ea typeface="+mn-ea"/>
            <a:cs typeface="mohammad bold art 1" pitchFamily="2" charset="-78"/>
          </a:endParaRPr>
        </a:p>
      </dgm:t>
    </dgm:pt>
    <dgm:pt modelId="{623F454D-A037-4F3D-83D5-034E5CE8F9A2}" type="parTrans" cxnId="{576121C4-AC90-4D27-9DD6-C30183F24BF0}">
      <dgm:prSet/>
      <dgm:spPr/>
      <dgm:t>
        <a:bodyPr/>
        <a:lstStyle/>
        <a:p>
          <a:endParaRPr lang="en-US" sz="1600"/>
        </a:p>
      </dgm:t>
    </dgm:pt>
    <dgm:pt modelId="{20EA28BD-67F2-4339-B64D-52AB422C562C}" type="sibTrans" cxnId="{576121C4-AC90-4D27-9DD6-C30183F24BF0}">
      <dgm:prSet/>
      <dgm:spPr/>
      <dgm:t>
        <a:bodyPr/>
        <a:lstStyle/>
        <a:p>
          <a:endParaRPr lang="en-US" sz="1600"/>
        </a:p>
      </dgm:t>
    </dgm:pt>
    <dgm:pt modelId="{81CF4813-AAD1-45C3-803C-67A14C87DF77}">
      <dgm:prSet phldrT="[Text]" custT="1"/>
      <dgm:spPr>
        <a:xfrm rot="10800000">
          <a:off x="1584172" y="1841436"/>
          <a:ext cx="1178743" cy="656350"/>
        </a:xfrm>
        <a:prstGeom prst="chevron">
          <a:avLst/>
        </a:prstGeom>
        <a:solidFill>
          <a:srgbClr val="9F7A2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1"/>
          <a:r>
            <a:rPr lang="ar-KW" sz="1200" dirty="0" smtClean="0">
              <a:solidFill>
                <a:sysClr val="window" lastClr="FFFFFF"/>
              </a:solidFill>
              <a:latin typeface="Calibri"/>
              <a:ea typeface="+mn-ea"/>
              <a:cs typeface="mohammad bold art 1" pitchFamily="2" charset="-78"/>
            </a:rPr>
            <a:t>مرحلة الإطلاق</a:t>
          </a:r>
          <a:endParaRPr lang="en-US" sz="1200" dirty="0">
            <a:solidFill>
              <a:sysClr val="window" lastClr="FFFFFF"/>
            </a:solidFill>
            <a:latin typeface="Calibri"/>
            <a:ea typeface="+mn-ea"/>
            <a:cs typeface="mohammad bold art 1" pitchFamily="2" charset="-78"/>
          </a:endParaRPr>
        </a:p>
      </dgm:t>
    </dgm:pt>
    <dgm:pt modelId="{5603E6A2-F4F2-4434-A48C-B51DF4E75BBB}" type="parTrans" cxnId="{F641B265-5800-4F79-BA9D-31FA9FF4B405}">
      <dgm:prSet/>
      <dgm:spPr/>
      <dgm:t>
        <a:bodyPr/>
        <a:lstStyle/>
        <a:p>
          <a:endParaRPr lang="en-US" sz="1600"/>
        </a:p>
      </dgm:t>
    </dgm:pt>
    <dgm:pt modelId="{64B488C8-9E42-42B6-9A21-51E41F40A827}" type="sibTrans" cxnId="{F641B265-5800-4F79-BA9D-31FA9FF4B405}">
      <dgm:prSet/>
      <dgm:spPr/>
      <dgm:t>
        <a:bodyPr/>
        <a:lstStyle/>
        <a:p>
          <a:endParaRPr lang="en-US" sz="1600"/>
        </a:p>
      </dgm:t>
    </dgm:pt>
    <dgm:pt modelId="{3C1161C7-07EE-44AF-9EF8-709FB01D382A}">
      <dgm:prSet phldrT="[Text]" custT="1"/>
      <dgm:spPr>
        <a:xfrm rot="10800000">
          <a:off x="2420563" y="1848221"/>
          <a:ext cx="1303052" cy="653432"/>
        </a:xfrm>
        <a:prstGeom prst="chevron">
          <a:avLst/>
        </a:prstGeom>
        <a:solidFill>
          <a:srgbClr val="9F7A2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1"/>
          <a:r>
            <a:rPr lang="ar-KW" sz="1200" dirty="0" smtClean="0">
              <a:solidFill>
                <a:sysClr val="window" lastClr="FFFFFF"/>
              </a:solidFill>
              <a:latin typeface="Calibri"/>
              <a:ea typeface="+mn-ea"/>
              <a:cs typeface="mohammad bold art 1" pitchFamily="2" charset="-78"/>
            </a:rPr>
            <a:t>مرحلة الإعداد والتجهيز</a:t>
          </a:r>
          <a:endParaRPr lang="en-US" sz="1200" dirty="0">
            <a:solidFill>
              <a:sysClr val="window" lastClr="FFFFFF"/>
            </a:solidFill>
            <a:latin typeface="Calibri"/>
            <a:ea typeface="+mn-ea"/>
            <a:cs typeface="mohammad bold art 1" pitchFamily="2" charset="-78"/>
          </a:endParaRPr>
        </a:p>
      </dgm:t>
    </dgm:pt>
    <dgm:pt modelId="{DA116802-D37F-4F0B-83B1-0CE0708B9077}" type="parTrans" cxnId="{3682D945-F335-412E-873B-9DE4D688425C}">
      <dgm:prSet/>
      <dgm:spPr/>
      <dgm:t>
        <a:bodyPr/>
        <a:lstStyle/>
        <a:p>
          <a:endParaRPr lang="en-US" sz="1600"/>
        </a:p>
      </dgm:t>
    </dgm:pt>
    <dgm:pt modelId="{66C37795-53BA-4E60-BA85-CB9A37B50DCC}" type="sibTrans" cxnId="{3682D945-F335-412E-873B-9DE4D688425C}">
      <dgm:prSet/>
      <dgm:spPr/>
      <dgm:t>
        <a:bodyPr/>
        <a:lstStyle/>
        <a:p>
          <a:endParaRPr lang="en-US" sz="1600"/>
        </a:p>
      </dgm:t>
    </dgm:pt>
    <dgm:pt modelId="{50841117-399F-4766-8FF3-7D4F0EC1EDA9}">
      <dgm:prSet phldrT="[Text]" custT="1"/>
      <dgm:spPr>
        <a:xfrm rot="10800000">
          <a:off x="7407749" y="1847576"/>
          <a:ext cx="1276021" cy="629196"/>
        </a:xfrm>
        <a:prstGeom prst="chevron">
          <a:avLst/>
        </a:prstGeom>
        <a:solidFill>
          <a:srgbClr val="0C3B5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1"/>
          <a:r>
            <a:rPr lang="ar-KW" sz="1200" dirty="0" smtClean="0">
              <a:solidFill>
                <a:sysClr val="window" lastClr="FFFFFF"/>
              </a:solidFill>
              <a:latin typeface="Calibri"/>
              <a:ea typeface="+mn-ea"/>
              <a:cs typeface="mohammad bold art 1" pitchFamily="2" charset="-78"/>
            </a:rPr>
            <a:t>مرحلة الدراسة</a:t>
          </a:r>
          <a:endParaRPr lang="en-US" sz="1200" dirty="0">
            <a:solidFill>
              <a:sysClr val="window" lastClr="FFFFFF"/>
            </a:solidFill>
            <a:latin typeface="Calibri"/>
            <a:ea typeface="+mn-ea"/>
            <a:cs typeface="mohammad bold art 1" pitchFamily="2" charset="-78"/>
          </a:endParaRPr>
        </a:p>
      </dgm:t>
    </dgm:pt>
    <dgm:pt modelId="{0B5319C3-8F68-43F3-96C8-CF29A40EC43D}" type="parTrans" cxnId="{3BB6B800-F872-48FA-9FFA-B778324BA471}">
      <dgm:prSet/>
      <dgm:spPr/>
      <dgm:t>
        <a:bodyPr/>
        <a:lstStyle/>
        <a:p>
          <a:endParaRPr lang="en-US" sz="1600"/>
        </a:p>
      </dgm:t>
    </dgm:pt>
    <dgm:pt modelId="{BB65D3D7-2EF8-4CEA-92AA-F6E3DAB3FCC9}" type="sibTrans" cxnId="{3BB6B800-F872-48FA-9FFA-B778324BA471}">
      <dgm:prSet/>
      <dgm:spPr/>
      <dgm:t>
        <a:bodyPr/>
        <a:lstStyle/>
        <a:p>
          <a:endParaRPr lang="en-US" sz="1600"/>
        </a:p>
      </dgm:t>
    </dgm:pt>
    <dgm:pt modelId="{C9C766D1-4B6C-48A6-99CB-0F2A75DB5BD5}">
      <dgm:prSet phldrT="[Text]" custT="1"/>
      <dgm:spPr>
        <a:xfrm rot="10800000">
          <a:off x="4706818" y="1844860"/>
          <a:ext cx="1269850" cy="634628"/>
        </a:xfrm>
        <a:prstGeom prst="chevron">
          <a:avLst/>
        </a:prstGeom>
        <a:solidFill>
          <a:srgbClr val="0C3B5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1"/>
          <a:r>
            <a:rPr lang="ar-KW" sz="1200" dirty="0" smtClean="0">
              <a:solidFill>
                <a:sysClr val="window" lastClr="FFFFFF"/>
              </a:solidFill>
              <a:latin typeface="Calibri"/>
              <a:ea typeface="+mn-ea"/>
              <a:cs typeface="mohammad bold art 1" pitchFamily="2" charset="-78"/>
            </a:rPr>
            <a:t>مرحلة التخطيط</a:t>
          </a:r>
          <a:endParaRPr lang="en-US" sz="1200" dirty="0">
            <a:solidFill>
              <a:sysClr val="window" lastClr="FFFFFF"/>
            </a:solidFill>
            <a:latin typeface="Calibri"/>
            <a:ea typeface="+mn-ea"/>
            <a:cs typeface="mohammad bold art 1" pitchFamily="2" charset="-78"/>
          </a:endParaRPr>
        </a:p>
      </dgm:t>
    </dgm:pt>
    <dgm:pt modelId="{3342C249-406D-4589-A2E6-9C577BFF3AC4}" type="parTrans" cxnId="{A633F268-EB5C-454D-80CB-637CEE6DA5D7}">
      <dgm:prSet/>
      <dgm:spPr/>
      <dgm:t>
        <a:bodyPr/>
        <a:lstStyle/>
        <a:p>
          <a:endParaRPr lang="en-US" sz="1600"/>
        </a:p>
      </dgm:t>
    </dgm:pt>
    <dgm:pt modelId="{02273585-522B-436E-B979-7E15D51AF893}" type="sibTrans" cxnId="{A633F268-EB5C-454D-80CB-637CEE6DA5D7}">
      <dgm:prSet/>
      <dgm:spPr/>
      <dgm:t>
        <a:bodyPr/>
        <a:lstStyle/>
        <a:p>
          <a:endParaRPr lang="en-US" sz="1600"/>
        </a:p>
      </dgm:t>
    </dgm:pt>
    <dgm:pt modelId="{EBDD837D-43E8-43A9-B44F-5923C29E14F8}">
      <dgm:prSet phldrT="[Text]" custT="1"/>
      <dgm:spPr>
        <a:xfrm rot="10800000">
          <a:off x="198756" y="1842360"/>
          <a:ext cx="1436674" cy="659290"/>
        </a:xfrm>
        <a:prstGeom prst="chevron">
          <a:avLst/>
        </a:prstGeom>
        <a:solidFill>
          <a:schemeClr val="bg2">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1"/>
          <a:r>
            <a:rPr lang="ar-KW" sz="1200" dirty="0" smtClean="0">
              <a:solidFill>
                <a:sysClr val="window" lastClr="FFFFFF"/>
              </a:solidFill>
              <a:latin typeface="Calibri"/>
              <a:ea typeface="+mn-ea"/>
              <a:cs typeface="mohammad bold art 1" pitchFamily="2" charset="-78"/>
            </a:rPr>
            <a:t>مرحلة تطبيق المؤهلات</a:t>
          </a:r>
          <a:endParaRPr lang="en-US" sz="1200" dirty="0">
            <a:solidFill>
              <a:sysClr val="window" lastClr="FFFFFF"/>
            </a:solidFill>
            <a:latin typeface="Calibri"/>
            <a:ea typeface="+mn-ea"/>
            <a:cs typeface="mohammad bold art 1" pitchFamily="2" charset="-78"/>
          </a:endParaRPr>
        </a:p>
      </dgm:t>
    </dgm:pt>
    <dgm:pt modelId="{8ABAFDAF-C649-4C64-BE7A-2EEAA31E0713}" type="parTrans" cxnId="{A37F01F7-D821-456A-9090-917DBFAC75BA}">
      <dgm:prSet/>
      <dgm:spPr/>
      <dgm:t>
        <a:bodyPr/>
        <a:lstStyle/>
        <a:p>
          <a:endParaRPr lang="en-US" sz="1600"/>
        </a:p>
      </dgm:t>
    </dgm:pt>
    <dgm:pt modelId="{AE4992C2-7EDE-449A-9F3C-1DE83FF866F5}" type="sibTrans" cxnId="{A37F01F7-D821-456A-9090-917DBFAC75BA}">
      <dgm:prSet/>
      <dgm:spPr/>
      <dgm:t>
        <a:bodyPr/>
        <a:lstStyle/>
        <a:p>
          <a:endParaRPr lang="en-US" sz="1600"/>
        </a:p>
      </dgm:t>
    </dgm:pt>
    <dgm:pt modelId="{3D7707AE-2FDA-4BDC-8A9A-45904E2B9BD7}">
      <dgm:prSet phldrT="[Text]" custT="1"/>
      <dgm:spPr>
        <a:xfrm rot="10800000">
          <a:off x="5636747" y="1843663"/>
          <a:ext cx="1276021" cy="629196"/>
        </a:xfrm>
        <a:prstGeom prst="chevron">
          <a:avLst/>
        </a:prstGeom>
        <a:solidFill>
          <a:srgbClr val="0C3B5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1"/>
          <a:r>
            <a:rPr lang="ar-KW" sz="1100" dirty="0" smtClean="0">
              <a:solidFill>
                <a:sysClr val="window" lastClr="FFFFFF"/>
              </a:solidFill>
              <a:latin typeface="Calibri"/>
              <a:ea typeface="+mn-ea"/>
              <a:cs typeface="mohammad bold art 1" pitchFamily="2" charset="-78"/>
            </a:rPr>
            <a:t>الاتفاقية النهائية</a:t>
          </a:r>
          <a:endParaRPr lang="en-US" sz="1100" dirty="0">
            <a:solidFill>
              <a:sysClr val="window" lastClr="FFFFFF"/>
            </a:solidFill>
            <a:latin typeface="Calibri"/>
            <a:ea typeface="+mn-ea"/>
            <a:cs typeface="mohammad bold art 1" pitchFamily="2" charset="-78"/>
          </a:endParaRPr>
        </a:p>
      </dgm:t>
    </dgm:pt>
    <dgm:pt modelId="{37F3B6A9-A725-40CC-8CAD-FCA67FAE5AB1}" type="parTrans" cxnId="{21EB2C9E-CD2A-44FA-ACD6-3D22EEA9E856}">
      <dgm:prSet/>
      <dgm:spPr/>
      <dgm:t>
        <a:bodyPr/>
        <a:lstStyle/>
        <a:p>
          <a:endParaRPr lang="en-US" sz="1600"/>
        </a:p>
      </dgm:t>
    </dgm:pt>
    <dgm:pt modelId="{9A5428A0-5EA5-4FB7-BAF9-706145296127}" type="sibTrans" cxnId="{21EB2C9E-CD2A-44FA-ACD6-3D22EEA9E856}">
      <dgm:prSet/>
      <dgm:spPr/>
      <dgm:t>
        <a:bodyPr/>
        <a:lstStyle/>
        <a:p>
          <a:endParaRPr lang="en-US" sz="1600"/>
        </a:p>
      </dgm:t>
    </dgm:pt>
    <dgm:pt modelId="{B16DE5F5-0FD8-4330-A5C0-6CFA8AA14ADF}">
      <dgm:prSet phldrT="[Text]" custT="1"/>
      <dgm:spPr>
        <a:xfrm rot="10800000">
          <a:off x="6588144" y="1843317"/>
          <a:ext cx="1188721" cy="637715"/>
        </a:xfrm>
        <a:prstGeom prst="chevron">
          <a:avLst/>
        </a:prstGeom>
        <a:solidFill>
          <a:srgbClr val="0C3B5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1"/>
          <a:r>
            <a:rPr lang="ar-KW" sz="1200" dirty="0" smtClean="0">
              <a:solidFill>
                <a:sysClr val="window" lastClr="FFFFFF"/>
              </a:solidFill>
              <a:latin typeface="Calibri"/>
              <a:ea typeface="+mn-ea"/>
              <a:cs typeface="mohammad bold art 1" pitchFamily="2" charset="-78"/>
            </a:rPr>
            <a:t>مذكرة التفاهم</a:t>
          </a:r>
          <a:endParaRPr lang="en-US" sz="1200" dirty="0">
            <a:solidFill>
              <a:sysClr val="window" lastClr="FFFFFF"/>
            </a:solidFill>
            <a:latin typeface="Calibri"/>
            <a:ea typeface="+mn-ea"/>
            <a:cs typeface="mohammad bold art 1" pitchFamily="2" charset="-78"/>
          </a:endParaRPr>
        </a:p>
      </dgm:t>
    </dgm:pt>
    <dgm:pt modelId="{EB55505C-B98E-4D5F-BC14-0AE3D9EDE524}" type="parTrans" cxnId="{ED25E4BD-7BAE-4718-8BBC-79FF780DADB3}">
      <dgm:prSet/>
      <dgm:spPr/>
      <dgm:t>
        <a:bodyPr/>
        <a:lstStyle/>
        <a:p>
          <a:endParaRPr lang="en-US" sz="1600"/>
        </a:p>
      </dgm:t>
    </dgm:pt>
    <dgm:pt modelId="{4591937F-7ABF-45BB-B22A-25F3EAE6CCC5}" type="sibTrans" cxnId="{ED25E4BD-7BAE-4718-8BBC-79FF780DADB3}">
      <dgm:prSet/>
      <dgm:spPr/>
      <dgm:t>
        <a:bodyPr/>
        <a:lstStyle/>
        <a:p>
          <a:endParaRPr lang="en-US" sz="1600"/>
        </a:p>
      </dgm:t>
    </dgm:pt>
    <dgm:pt modelId="{38EFBF7C-E2FF-4DAB-9199-C44D6C11D88B}" type="pres">
      <dgm:prSet presAssocID="{D66BA5DF-3D35-42C7-B24E-EDE4E3476D27}" presName="Name0" presStyleCnt="0">
        <dgm:presLayoutVars>
          <dgm:dir val="rev"/>
          <dgm:resizeHandles val="exact"/>
        </dgm:presLayoutVars>
      </dgm:prSet>
      <dgm:spPr/>
    </dgm:pt>
    <dgm:pt modelId="{BC841F93-5723-4095-86AD-36430F379B5C}" type="pres">
      <dgm:prSet presAssocID="{50841117-399F-4766-8FF3-7D4F0EC1EDA9}" presName="parTxOnly" presStyleLbl="node1" presStyleIdx="0" presStyleCnt="8" custScaleX="111261" custScaleY="137155" custLinFactNeighborX="-12599">
        <dgm:presLayoutVars>
          <dgm:bulletEnabled val="1"/>
        </dgm:presLayoutVars>
      </dgm:prSet>
      <dgm:spPr>
        <a:prstGeom prst="chevron">
          <a:avLst/>
        </a:prstGeom>
      </dgm:spPr>
      <dgm:t>
        <a:bodyPr/>
        <a:lstStyle/>
        <a:p>
          <a:endParaRPr lang="en-US"/>
        </a:p>
      </dgm:t>
    </dgm:pt>
    <dgm:pt modelId="{2D39C5A2-657A-457E-BAAD-36B571B133AF}" type="pres">
      <dgm:prSet presAssocID="{BB65D3D7-2EF8-4CEA-92AA-F6E3DAB3FCC9}" presName="parSpace" presStyleCnt="0"/>
      <dgm:spPr/>
    </dgm:pt>
    <dgm:pt modelId="{A9DFA77F-C252-4E66-A691-E1DB4B50713D}" type="pres">
      <dgm:prSet presAssocID="{B16DE5F5-0FD8-4330-A5C0-6CFA8AA14ADF}" presName="parTxOnly" presStyleLbl="node1" presStyleIdx="1" presStyleCnt="8" custScaleX="103649" custScaleY="139012" custLinFactNeighborX="48324">
        <dgm:presLayoutVars>
          <dgm:bulletEnabled val="1"/>
        </dgm:presLayoutVars>
      </dgm:prSet>
      <dgm:spPr/>
      <dgm:t>
        <a:bodyPr/>
        <a:lstStyle/>
        <a:p>
          <a:endParaRPr lang="en-US"/>
        </a:p>
      </dgm:t>
    </dgm:pt>
    <dgm:pt modelId="{4819C37C-C502-4A33-9673-02F4712731E5}" type="pres">
      <dgm:prSet presAssocID="{4591937F-7ABF-45BB-B22A-25F3EAE6CCC5}" presName="parSpace" presStyleCnt="0"/>
      <dgm:spPr/>
    </dgm:pt>
    <dgm:pt modelId="{D0121071-26CF-463C-93CF-B4100242D032}" type="pres">
      <dgm:prSet presAssocID="{3D7707AE-2FDA-4BDC-8A9A-45904E2B9BD7}" presName="parTxOnly" presStyleLbl="node1" presStyleIdx="2" presStyleCnt="8" custScaleX="111261" custScaleY="137155" custLinFactNeighborX="89850" custLinFactNeighborY="-853">
        <dgm:presLayoutVars>
          <dgm:bulletEnabled val="1"/>
        </dgm:presLayoutVars>
      </dgm:prSet>
      <dgm:spPr>
        <a:prstGeom prst="chevron">
          <a:avLst/>
        </a:prstGeom>
      </dgm:spPr>
      <dgm:t>
        <a:bodyPr/>
        <a:lstStyle/>
        <a:p>
          <a:endParaRPr lang="en-US"/>
        </a:p>
      </dgm:t>
    </dgm:pt>
    <dgm:pt modelId="{A57AF659-4692-47EF-AE61-688BE0A9F38D}" type="pres">
      <dgm:prSet presAssocID="{9A5428A0-5EA5-4FB7-BAF9-706145296127}" presName="parSpace" presStyleCnt="0"/>
      <dgm:spPr/>
    </dgm:pt>
    <dgm:pt modelId="{FB22ED80-2F21-4245-8CCC-1548AD77A01F}" type="pres">
      <dgm:prSet presAssocID="{C9C766D1-4B6C-48A6-99CB-0F2A75DB5BD5}" presName="parTxOnly" presStyleLbl="node1" presStyleIdx="3" presStyleCnt="8" custScaleX="110723" custScaleY="138339" custLinFactX="7609" custLinFactNeighborX="100000">
        <dgm:presLayoutVars>
          <dgm:bulletEnabled val="1"/>
        </dgm:presLayoutVars>
      </dgm:prSet>
      <dgm:spPr/>
      <dgm:t>
        <a:bodyPr/>
        <a:lstStyle/>
        <a:p>
          <a:endParaRPr lang="en-US"/>
        </a:p>
      </dgm:t>
    </dgm:pt>
    <dgm:pt modelId="{A8FFEE20-2840-48AA-876E-520B2831DE1C}" type="pres">
      <dgm:prSet presAssocID="{02273585-522B-436E-B979-7E15D51AF893}" presName="parSpace" presStyleCnt="0"/>
      <dgm:spPr/>
    </dgm:pt>
    <dgm:pt modelId="{438399A8-258E-4006-B5AA-4913719D0AD2}" type="pres">
      <dgm:prSet presAssocID="{5D51A07A-9AC8-4548-8F7D-609469572B54}" presName="parTxOnly" presStyleLbl="node1" presStyleIdx="4" presStyleCnt="8" custScaleX="120894" custScaleY="139950" custLinFactX="16709" custLinFactNeighborX="100000">
        <dgm:presLayoutVars>
          <dgm:bulletEnabled val="1"/>
        </dgm:presLayoutVars>
      </dgm:prSet>
      <dgm:spPr>
        <a:prstGeom prst="chevron">
          <a:avLst/>
        </a:prstGeom>
      </dgm:spPr>
      <dgm:t>
        <a:bodyPr/>
        <a:lstStyle/>
        <a:p>
          <a:endParaRPr lang="en-US"/>
        </a:p>
      </dgm:t>
    </dgm:pt>
    <dgm:pt modelId="{150E69E5-71A9-4F95-8D96-B92A897FF7E6}" type="pres">
      <dgm:prSet presAssocID="{20EA28BD-67F2-4339-B64D-52AB422C562C}" presName="parSpace" presStyleCnt="0"/>
      <dgm:spPr/>
    </dgm:pt>
    <dgm:pt modelId="{37C06E81-CC0C-4CDD-A8E8-2EBE375A4B07}" type="pres">
      <dgm:prSet presAssocID="{3C1161C7-07EE-44AF-9EF8-709FB01D382A}" presName="parTxOnly" presStyleLbl="node1" presStyleIdx="5" presStyleCnt="8" custScaleX="113618" custScaleY="142438" custLinFactX="2774" custLinFactNeighborX="100000" custLinFactNeighborY="2782">
        <dgm:presLayoutVars>
          <dgm:bulletEnabled val="1"/>
        </dgm:presLayoutVars>
      </dgm:prSet>
      <dgm:spPr/>
      <dgm:t>
        <a:bodyPr/>
        <a:lstStyle/>
        <a:p>
          <a:endParaRPr lang="en-US"/>
        </a:p>
      </dgm:t>
    </dgm:pt>
    <dgm:pt modelId="{A11B54CE-7443-4795-B8BE-6EA6D9388E3E}" type="pres">
      <dgm:prSet presAssocID="{66C37795-53BA-4E60-BA85-CB9A37B50DCC}" presName="parSpace" presStyleCnt="0"/>
      <dgm:spPr/>
    </dgm:pt>
    <dgm:pt modelId="{9FDCB197-351E-4DA5-8D6C-D59B59A3EE08}" type="pres">
      <dgm:prSet presAssocID="{81CF4813-AAD1-45C3-803C-67A14C87DF77}" presName="parTxOnly" presStyleLbl="node1" presStyleIdx="6" presStyleCnt="8" custScaleX="102779" custScaleY="143074" custLinFactX="12625" custLinFactNeighborX="100000" custLinFactNeighborY="1621">
        <dgm:presLayoutVars>
          <dgm:bulletEnabled val="1"/>
        </dgm:presLayoutVars>
      </dgm:prSet>
      <dgm:spPr>
        <a:prstGeom prst="chevron">
          <a:avLst/>
        </a:prstGeom>
      </dgm:spPr>
      <dgm:t>
        <a:bodyPr/>
        <a:lstStyle/>
        <a:p>
          <a:endParaRPr lang="en-US"/>
        </a:p>
      </dgm:t>
    </dgm:pt>
    <dgm:pt modelId="{EE2B3835-450D-4178-9FE9-0B238A5A2D04}" type="pres">
      <dgm:prSet presAssocID="{64B488C8-9E42-42B6-9A21-51E41F40A827}" presName="parSpace" presStyleCnt="0"/>
      <dgm:spPr/>
    </dgm:pt>
    <dgm:pt modelId="{91D19683-124B-4133-9D78-91B1A8CE4EDC}" type="pres">
      <dgm:prSet presAssocID="{EBDD837D-43E8-43A9-B44F-5923C29E14F8}" presName="parTxOnly" presStyleLbl="node1" presStyleIdx="7" presStyleCnt="8" custScaleX="125269" custScaleY="143715" custLinFactNeighborX="85472" custLinFactNeighborY="2143">
        <dgm:presLayoutVars>
          <dgm:bulletEnabled val="1"/>
        </dgm:presLayoutVars>
      </dgm:prSet>
      <dgm:spPr>
        <a:prstGeom prst="chevron">
          <a:avLst/>
        </a:prstGeom>
      </dgm:spPr>
      <dgm:t>
        <a:bodyPr/>
        <a:lstStyle/>
        <a:p>
          <a:endParaRPr lang="en-US"/>
        </a:p>
      </dgm:t>
    </dgm:pt>
  </dgm:ptLst>
  <dgm:cxnLst>
    <dgm:cxn modelId="{A633F268-EB5C-454D-80CB-637CEE6DA5D7}" srcId="{D66BA5DF-3D35-42C7-B24E-EDE4E3476D27}" destId="{C9C766D1-4B6C-48A6-99CB-0F2A75DB5BD5}" srcOrd="3" destOrd="0" parTransId="{3342C249-406D-4589-A2E6-9C577BFF3AC4}" sibTransId="{02273585-522B-436E-B979-7E15D51AF893}"/>
    <dgm:cxn modelId="{ED25E4BD-7BAE-4718-8BBC-79FF780DADB3}" srcId="{D66BA5DF-3D35-42C7-B24E-EDE4E3476D27}" destId="{B16DE5F5-0FD8-4330-A5C0-6CFA8AA14ADF}" srcOrd="1" destOrd="0" parTransId="{EB55505C-B98E-4D5F-BC14-0AE3D9EDE524}" sibTransId="{4591937F-7ABF-45BB-B22A-25F3EAE6CCC5}"/>
    <dgm:cxn modelId="{8ABBF752-07AC-4F14-B88D-8DA702AAE0DD}" type="presOf" srcId="{3D7707AE-2FDA-4BDC-8A9A-45904E2B9BD7}" destId="{D0121071-26CF-463C-93CF-B4100242D032}" srcOrd="0" destOrd="0" presId="urn:microsoft.com/office/officeart/2005/8/layout/hChevron3"/>
    <dgm:cxn modelId="{A37F01F7-D821-456A-9090-917DBFAC75BA}" srcId="{D66BA5DF-3D35-42C7-B24E-EDE4E3476D27}" destId="{EBDD837D-43E8-43A9-B44F-5923C29E14F8}" srcOrd="7" destOrd="0" parTransId="{8ABAFDAF-C649-4C64-BE7A-2EEAA31E0713}" sibTransId="{AE4992C2-7EDE-449A-9F3C-1DE83FF866F5}"/>
    <dgm:cxn modelId="{2AA0E700-0D5D-4F30-B17D-5A700EED0478}" type="presOf" srcId="{EBDD837D-43E8-43A9-B44F-5923C29E14F8}" destId="{91D19683-124B-4133-9D78-91B1A8CE4EDC}" srcOrd="0" destOrd="0" presId="urn:microsoft.com/office/officeart/2005/8/layout/hChevron3"/>
    <dgm:cxn modelId="{21EB2C9E-CD2A-44FA-ACD6-3D22EEA9E856}" srcId="{D66BA5DF-3D35-42C7-B24E-EDE4E3476D27}" destId="{3D7707AE-2FDA-4BDC-8A9A-45904E2B9BD7}" srcOrd="2" destOrd="0" parTransId="{37F3B6A9-A725-40CC-8CAD-FCA67FAE5AB1}" sibTransId="{9A5428A0-5EA5-4FB7-BAF9-706145296127}"/>
    <dgm:cxn modelId="{F641B265-5800-4F79-BA9D-31FA9FF4B405}" srcId="{D66BA5DF-3D35-42C7-B24E-EDE4E3476D27}" destId="{81CF4813-AAD1-45C3-803C-67A14C87DF77}" srcOrd="6" destOrd="0" parTransId="{5603E6A2-F4F2-4434-A48C-B51DF4E75BBB}" sibTransId="{64B488C8-9E42-42B6-9A21-51E41F40A827}"/>
    <dgm:cxn modelId="{3BB6B800-F872-48FA-9FFA-B778324BA471}" srcId="{D66BA5DF-3D35-42C7-B24E-EDE4E3476D27}" destId="{50841117-399F-4766-8FF3-7D4F0EC1EDA9}" srcOrd="0" destOrd="0" parTransId="{0B5319C3-8F68-43F3-96C8-CF29A40EC43D}" sibTransId="{BB65D3D7-2EF8-4CEA-92AA-F6E3DAB3FCC9}"/>
    <dgm:cxn modelId="{1BEA9D84-FA8F-4CE0-8D7F-9BD3FFB8426F}" type="presOf" srcId="{81CF4813-AAD1-45C3-803C-67A14C87DF77}" destId="{9FDCB197-351E-4DA5-8D6C-D59B59A3EE08}" srcOrd="0" destOrd="0" presId="urn:microsoft.com/office/officeart/2005/8/layout/hChevron3"/>
    <dgm:cxn modelId="{3682D945-F335-412E-873B-9DE4D688425C}" srcId="{D66BA5DF-3D35-42C7-B24E-EDE4E3476D27}" destId="{3C1161C7-07EE-44AF-9EF8-709FB01D382A}" srcOrd="5" destOrd="0" parTransId="{DA116802-D37F-4F0B-83B1-0CE0708B9077}" sibTransId="{66C37795-53BA-4E60-BA85-CB9A37B50DCC}"/>
    <dgm:cxn modelId="{8188455B-EC49-45E1-B7A1-B99A2383E401}" type="presOf" srcId="{50841117-399F-4766-8FF3-7D4F0EC1EDA9}" destId="{BC841F93-5723-4095-86AD-36430F379B5C}" srcOrd="0" destOrd="0" presId="urn:microsoft.com/office/officeart/2005/8/layout/hChevron3"/>
    <dgm:cxn modelId="{B2500214-1770-4DB7-BC5F-DFE09B41560C}" type="presOf" srcId="{B16DE5F5-0FD8-4330-A5C0-6CFA8AA14ADF}" destId="{A9DFA77F-C252-4E66-A691-E1DB4B50713D}" srcOrd="0" destOrd="0" presId="urn:microsoft.com/office/officeart/2005/8/layout/hChevron3"/>
    <dgm:cxn modelId="{3443EA30-29E3-470B-BBD1-B9D5E0C4F765}" type="presOf" srcId="{C9C766D1-4B6C-48A6-99CB-0F2A75DB5BD5}" destId="{FB22ED80-2F21-4245-8CCC-1548AD77A01F}" srcOrd="0" destOrd="0" presId="urn:microsoft.com/office/officeart/2005/8/layout/hChevron3"/>
    <dgm:cxn modelId="{D9AAEE94-A179-4467-8727-388CB1AD75EE}" type="presOf" srcId="{3C1161C7-07EE-44AF-9EF8-709FB01D382A}" destId="{37C06E81-CC0C-4CDD-A8E8-2EBE375A4B07}" srcOrd="0" destOrd="0" presId="urn:microsoft.com/office/officeart/2005/8/layout/hChevron3"/>
    <dgm:cxn modelId="{576121C4-AC90-4D27-9DD6-C30183F24BF0}" srcId="{D66BA5DF-3D35-42C7-B24E-EDE4E3476D27}" destId="{5D51A07A-9AC8-4548-8F7D-609469572B54}" srcOrd="4" destOrd="0" parTransId="{623F454D-A037-4F3D-83D5-034E5CE8F9A2}" sibTransId="{20EA28BD-67F2-4339-B64D-52AB422C562C}"/>
    <dgm:cxn modelId="{51F0EEF5-B366-4D7A-BEDE-82FB013F058B}" type="presOf" srcId="{5D51A07A-9AC8-4548-8F7D-609469572B54}" destId="{438399A8-258E-4006-B5AA-4913719D0AD2}" srcOrd="0" destOrd="0" presId="urn:microsoft.com/office/officeart/2005/8/layout/hChevron3"/>
    <dgm:cxn modelId="{CB9A2CC0-B1A2-49D7-9026-1EEC330755EB}" type="presOf" srcId="{D66BA5DF-3D35-42C7-B24E-EDE4E3476D27}" destId="{38EFBF7C-E2FF-4DAB-9199-C44D6C11D88B}" srcOrd="0" destOrd="0" presId="urn:microsoft.com/office/officeart/2005/8/layout/hChevron3"/>
    <dgm:cxn modelId="{3CFE604E-EF17-44AB-BA09-CCA73C8AF49B}" type="presParOf" srcId="{38EFBF7C-E2FF-4DAB-9199-C44D6C11D88B}" destId="{BC841F93-5723-4095-86AD-36430F379B5C}" srcOrd="0" destOrd="0" presId="urn:microsoft.com/office/officeart/2005/8/layout/hChevron3"/>
    <dgm:cxn modelId="{74F251AC-B90C-43DE-8372-60ACAEF6B141}" type="presParOf" srcId="{38EFBF7C-E2FF-4DAB-9199-C44D6C11D88B}" destId="{2D39C5A2-657A-457E-BAAD-36B571B133AF}" srcOrd="1" destOrd="0" presId="urn:microsoft.com/office/officeart/2005/8/layout/hChevron3"/>
    <dgm:cxn modelId="{7F4D1EC9-8303-453A-BC17-0335639140DF}" type="presParOf" srcId="{38EFBF7C-E2FF-4DAB-9199-C44D6C11D88B}" destId="{A9DFA77F-C252-4E66-A691-E1DB4B50713D}" srcOrd="2" destOrd="0" presId="urn:microsoft.com/office/officeart/2005/8/layout/hChevron3"/>
    <dgm:cxn modelId="{8E02D70F-2B51-442D-A4E0-C14CC395E576}" type="presParOf" srcId="{38EFBF7C-E2FF-4DAB-9199-C44D6C11D88B}" destId="{4819C37C-C502-4A33-9673-02F4712731E5}" srcOrd="3" destOrd="0" presId="urn:microsoft.com/office/officeart/2005/8/layout/hChevron3"/>
    <dgm:cxn modelId="{B3CE92BF-A3A1-40AE-998E-49FC545A8A37}" type="presParOf" srcId="{38EFBF7C-E2FF-4DAB-9199-C44D6C11D88B}" destId="{D0121071-26CF-463C-93CF-B4100242D032}" srcOrd="4" destOrd="0" presId="urn:microsoft.com/office/officeart/2005/8/layout/hChevron3"/>
    <dgm:cxn modelId="{F691242F-B76B-4817-8C97-4B40C41F9694}" type="presParOf" srcId="{38EFBF7C-E2FF-4DAB-9199-C44D6C11D88B}" destId="{A57AF659-4692-47EF-AE61-688BE0A9F38D}" srcOrd="5" destOrd="0" presId="urn:microsoft.com/office/officeart/2005/8/layout/hChevron3"/>
    <dgm:cxn modelId="{57EAE4DE-795D-48FB-AE4D-ED39D820AD42}" type="presParOf" srcId="{38EFBF7C-E2FF-4DAB-9199-C44D6C11D88B}" destId="{FB22ED80-2F21-4245-8CCC-1548AD77A01F}" srcOrd="6" destOrd="0" presId="urn:microsoft.com/office/officeart/2005/8/layout/hChevron3"/>
    <dgm:cxn modelId="{91226BCB-7884-4DFF-8362-A629E57C1213}" type="presParOf" srcId="{38EFBF7C-E2FF-4DAB-9199-C44D6C11D88B}" destId="{A8FFEE20-2840-48AA-876E-520B2831DE1C}" srcOrd="7" destOrd="0" presId="urn:microsoft.com/office/officeart/2005/8/layout/hChevron3"/>
    <dgm:cxn modelId="{47E78127-10B5-4029-9DAE-2BE62A4A4933}" type="presParOf" srcId="{38EFBF7C-E2FF-4DAB-9199-C44D6C11D88B}" destId="{438399A8-258E-4006-B5AA-4913719D0AD2}" srcOrd="8" destOrd="0" presId="urn:microsoft.com/office/officeart/2005/8/layout/hChevron3"/>
    <dgm:cxn modelId="{61D33B62-5F73-4343-B2D3-64E4B42FFB78}" type="presParOf" srcId="{38EFBF7C-E2FF-4DAB-9199-C44D6C11D88B}" destId="{150E69E5-71A9-4F95-8D96-B92A897FF7E6}" srcOrd="9" destOrd="0" presId="urn:microsoft.com/office/officeart/2005/8/layout/hChevron3"/>
    <dgm:cxn modelId="{57602671-6E66-496B-ABD7-4FFDD47087AD}" type="presParOf" srcId="{38EFBF7C-E2FF-4DAB-9199-C44D6C11D88B}" destId="{37C06E81-CC0C-4CDD-A8E8-2EBE375A4B07}" srcOrd="10" destOrd="0" presId="urn:microsoft.com/office/officeart/2005/8/layout/hChevron3"/>
    <dgm:cxn modelId="{14B5206A-7FC4-4F26-AE8D-E7135C138B2B}" type="presParOf" srcId="{38EFBF7C-E2FF-4DAB-9199-C44D6C11D88B}" destId="{A11B54CE-7443-4795-B8BE-6EA6D9388E3E}" srcOrd="11" destOrd="0" presId="urn:microsoft.com/office/officeart/2005/8/layout/hChevron3"/>
    <dgm:cxn modelId="{81B77EA5-6104-4C37-8AA6-75D80957C58F}" type="presParOf" srcId="{38EFBF7C-E2FF-4DAB-9199-C44D6C11D88B}" destId="{9FDCB197-351E-4DA5-8D6C-D59B59A3EE08}" srcOrd="12" destOrd="0" presId="urn:microsoft.com/office/officeart/2005/8/layout/hChevron3"/>
    <dgm:cxn modelId="{2D122811-ECA4-45C4-84CC-6AFE2820389E}" type="presParOf" srcId="{38EFBF7C-E2FF-4DAB-9199-C44D6C11D88B}" destId="{EE2B3835-450D-4178-9FE9-0B238A5A2D04}" srcOrd="13" destOrd="0" presId="urn:microsoft.com/office/officeart/2005/8/layout/hChevron3"/>
    <dgm:cxn modelId="{D7258DCA-C051-4CBA-AF55-47AC80759FEB}" type="presParOf" srcId="{38EFBF7C-E2FF-4DAB-9199-C44D6C11D88B}" destId="{91D19683-124B-4133-9D78-91B1A8CE4EDC}"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841F93-5723-4095-86AD-36430F379B5C}">
      <dsp:nvSpPr>
        <dsp:cNvPr id="0" name=""/>
        <dsp:cNvSpPr/>
      </dsp:nvSpPr>
      <dsp:spPr>
        <a:xfrm rot="10800000">
          <a:off x="7407749" y="1847576"/>
          <a:ext cx="1276021" cy="629196"/>
        </a:xfrm>
        <a:prstGeom prst="chevron">
          <a:avLst/>
        </a:prstGeom>
        <a:solidFill>
          <a:srgbClr val="0C3B5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002" tIns="32004" rIns="64008" bIns="32004" numCol="1" spcCol="1270" anchor="ctr" anchorCtr="0">
          <a:noAutofit/>
        </a:bodyPr>
        <a:lstStyle/>
        <a:p>
          <a:pPr lvl="0" algn="ctr" defTabSz="533400" rtl="1">
            <a:lnSpc>
              <a:spcPct val="90000"/>
            </a:lnSpc>
            <a:spcBef>
              <a:spcPct val="0"/>
            </a:spcBef>
            <a:spcAft>
              <a:spcPct val="35000"/>
            </a:spcAft>
          </a:pPr>
          <a:r>
            <a:rPr lang="ar-KW" sz="1200" kern="1200" dirty="0" smtClean="0">
              <a:solidFill>
                <a:sysClr val="window" lastClr="FFFFFF"/>
              </a:solidFill>
              <a:latin typeface="Calibri"/>
              <a:ea typeface="+mn-ea"/>
              <a:cs typeface="mohammad bold art 1" pitchFamily="2" charset="-78"/>
            </a:rPr>
            <a:t>مرحلة الدراسة</a:t>
          </a:r>
          <a:endParaRPr lang="en-US" sz="1200" kern="1200" dirty="0">
            <a:solidFill>
              <a:sysClr val="window" lastClr="FFFFFF"/>
            </a:solidFill>
            <a:latin typeface="Calibri"/>
            <a:ea typeface="+mn-ea"/>
            <a:cs typeface="mohammad bold art 1" pitchFamily="2" charset="-78"/>
          </a:endParaRPr>
        </a:p>
      </dsp:txBody>
      <dsp:txXfrm rot="10800000">
        <a:off x="7722347" y="1847576"/>
        <a:ext cx="646825" cy="629196"/>
      </dsp:txXfrm>
    </dsp:sp>
    <dsp:sp modelId="{A9DFA77F-C252-4E66-A691-E1DB4B50713D}">
      <dsp:nvSpPr>
        <dsp:cNvPr id="0" name=""/>
        <dsp:cNvSpPr/>
      </dsp:nvSpPr>
      <dsp:spPr>
        <a:xfrm rot="10800000">
          <a:off x="6588144" y="1843317"/>
          <a:ext cx="1188721" cy="637715"/>
        </a:xfrm>
        <a:prstGeom prst="chevron">
          <a:avLst/>
        </a:prstGeom>
        <a:solidFill>
          <a:srgbClr val="0C3B5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002" tIns="32004" rIns="48006" bIns="32004" numCol="1" spcCol="1270" anchor="ctr" anchorCtr="0">
          <a:noAutofit/>
        </a:bodyPr>
        <a:lstStyle/>
        <a:p>
          <a:pPr lvl="0" algn="ctr" defTabSz="533400" rtl="1">
            <a:lnSpc>
              <a:spcPct val="90000"/>
            </a:lnSpc>
            <a:spcBef>
              <a:spcPct val="0"/>
            </a:spcBef>
            <a:spcAft>
              <a:spcPct val="35000"/>
            </a:spcAft>
          </a:pPr>
          <a:r>
            <a:rPr lang="ar-KW" sz="1200" kern="1200" dirty="0" smtClean="0">
              <a:solidFill>
                <a:sysClr val="window" lastClr="FFFFFF"/>
              </a:solidFill>
              <a:latin typeface="Calibri"/>
              <a:ea typeface="+mn-ea"/>
              <a:cs typeface="mohammad bold art 1" pitchFamily="2" charset="-78"/>
            </a:rPr>
            <a:t>مذكرة التفاهم</a:t>
          </a:r>
          <a:endParaRPr lang="en-US" sz="1200" kern="1200" dirty="0">
            <a:solidFill>
              <a:sysClr val="window" lastClr="FFFFFF"/>
            </a:solidFill>
            <a:latin typeface="Calibri"/>
            <a:ea typeface="+mn-ea"/>
            <a:cs typeface="mohammad bold art 1" pitchFamily="2" charset="-78"/>
          </a:endParaRPr>
        </a:p>
      </dsp:txBody>
      <dsp:txXfrm rot="10800000">
        <a:off x="6907001" y="1843317"/>
        <a:ext cx="551006" cy="637715"/>
      </dsp:txXfrm>
    </dsp:sp>
    <dsp:sp modelId="{D0121071-26CF-463C-93CF-B4100242D032}">
      <dsp:nvSpPr>
        <dsp:cNvPr id="0" name=""/>
        <dsp:cNvSpPr/>
      </dsp:nvSpPr>
      <dsp:spPr>
        <a:xfrm rot="10800000">
          <a:off x="5636747" y="1843663"/>
          <a:ext cx="1276021" cy="629196"/>
        </a:xfrm>
        <a:prstGeom prst="chevron">
          <a:avLst/>
        </a:prstGeom>
        <a:solidFill>
          <a:srgbClr val="0C3B5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rtl="1">
            <a:lnSpc>
              <a:spcPct val="90000"/>
            </a:lnSpc>
            <a:spcBef>
              <a:spcPct val="0"/>
            </a:spcBef>
            <a:spcAft>
              <a:spcPct val="35000"/>
            </a:spcAft>
          </a:pPr>
          <a:r>
            <a:rPr lang="ar-KW" sz="1100" kern="1200" dirty="0" smtClean="0">
              <a:solidFill>
                <a:sysClr val="window" lastClr="FFFFFF"/>
              </a:solidFill>
              <a:latin typeface="Calibri"/>
              <a:ea typeface="+mn-ea"/>
              <a:cs typeface="mohammad bold art 1" pitchFamily="2" charset="-78"/>
            </a:rPr>
            <a:t>الاتفاقية النهائية</a:t>
          </a:r>
          <a:endParaRPr lang="en-US" sz="1100" kern="1200" dirty="0">
            <a:solidFill>
              <a:sysClr val="window" lastClr="FFFFFF"/>
            </a:solidFill>
            <a:latin typeface="Calibri"/>
            <a:ea typeface="+mn-ea"/>
            <a:cs typeface="mohammad bold art 1" pitchFamily="2" charset="-78"/>
          </a:endParaRPr>
        </a:p>
      </dsp:txBody>
      <dsp:txXfrm rot="10800000">
        <a:off x="5951345" y="1843663"/>
        <a:ext cx="646825" cy="629196"/>
      </dsp:txXfrm>
    </dsp:sp>
    <dsp:sp modelId="{FB22ED80-2F21-4245-8CCC-1548AD77A01F}">
      <dsp:nvSpPr>
        <dsp:cNvPr id="0" name=""/>
        <dsp:cNvSpPr/>
      </dsp:nvSpPr>
      <dsp:spPr>
        <a:xfrm rot="10800000">
          <a:off x="4706818" y="1844860"/>
          <a:ext cx="1269850" cy="634628"/>
        </a:xfrm>
        <a:prstGeom prst="chevron">
          <a:avLst/>
        </a:prstGeom>
        <a:solidFill>
          <a:srgbClr val="0C3B5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002" tIns="32004" rIns="48006" bIns="32004" numCol="1" spcCol="1270" anchor="ctr" anchorCtr="0">
          <a:noAutofit/>
        </a:bodyPr>
        <a:lstStyle/>
        <a:p>
          <a:pPr lvl="0" algn="ctr" defTabSz="533400" rtl="1">
            <a:lnSpc>
              <a:spcPct val="90000"/>
            </a:lnSpc>
            <a:spcBef>
              <a:spcPct val="0"/>
            </a:spcBef>
            <a:spcAft>
              <a:spcPct val="35000"/>
            </a:spcAft>
          </a:pPr>
          <a:r>
            <a:rPr lang="ar-KW" sz="1200" kern="1200" dirty="0" smtClean="0">
              <a:solidFill>
                <a:sysClr val="window" lastClr="FFFFFF"/>
              </a:solidFill>
              <a:latin typeface="Calibri"/>
              <a:ea typeface="+mn-ea"/>
              <a:cs typeface="mohammad bold art 1" pitchFamily="2" charset="-78"/>
            </a:rPr>
            <a:t>مرحلة التخطيط</a:t>
          </a:r>
          <a:endParaRPr lang="en-US" sz="1200" kern="1200" dirty="0">
            <a:solidFill>
              <a:sysClr val="window" lastClr="FFFFFF"/>
            </a:solidFill>
            <a:latin typeface="Calibri"/>
            <a:ea typeface="+mn-ea"/>
            <a:cs typeface="mohammad bold art 1" pitchFamily="2" charset="-78"/>
          </a:endParaRPr>
        </a:p>
      </dsp:txBody>
      <dsp:txXfrm rot="10800000">
        <a:off x="5024132" y="1844860"/>
        <a:ext cx="635222" cy="634628"/>
      </dsp:txXfrm>
    </dsp:sp>
    <dsp:sp modelId="{438399A8-258E-4006-B5AA-4913719D0AD2}">
      <dsp:nvSpPr>
        <dsp:cNvPr id="0" name=""/>
        <dsp:cNvSpPr/>
      </dsp:nvSpPr>
      <dsp:spPr>
        <a:xfrm rot="10800000">
          <a:off x="3654058" y="1841165"/>
          <a:ext cx="1386499" cy="642018"/>
        </a:xfrm>
        <a:prstGeom prst="chevron">
          <a:avLst/>
        </a:prstGeom>
        <a:solidFill>
          <a:srgbClr val="0C3B5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002" tIns="32004" rIns="48006" bIns="32004" numCol="1" spcCol="1270" anchor="ctr" anchorCtr="0">
          <a:noAutofit/>
        </a:bodyPr>
        <a:lstStyle/>
        <a:p>
          <a:pPr lvl="0" algn="ctr" defTabSz="533400" rtl="1">
            <a:lnSpc>
              <a:spcPct val="90000"/>
            </a:lnSpc>
            <a:spcBef>
              <a:spcPct val="0"/>
            </a:spcBef>
            <a:spcAft>
              <a:spcPct val="35000"/>
            </a:spcAft>
          </a:pPr>
          <a:r>
            <a:rPr lang="ar-KW" sz="1200" kern="1200" dirty="0">
              <a:solidFill>
                <a:sysClr val="window" lastClr="FFFFFF"/>
              </a:solidFill>
              <a:latin typeface="Calibri"/>
              <a:ea typeface="+mn-ea"/>
              <a:cs typeface="mohammad bold art 1" pitchFamily="2" charset="-78"/>
            </a:rPr>
            <a:t>مرحلة التنفيذ</a:t>
          </a:r>
          <a:endParaRPr lang="en-US" sz="1200" kern="1200" dirty="0">
            <a:solidFill>
              <a:sysClr val="window" lastClr="FFFFFF"/>
            </a:solidFill>
            <a:latin typeface="Calibri"/>
            <a:ea typeface="+mn-ea"/>
            <a:cs typeface="mohammad bold art 1" pitchFamily="2" charset="-78"/>
          </a:endParaRPr>
        </a:p>
      </dsp:txBody>
      <dsp:txXfrm rot="10800000">
        <a:off x="3975067" y="1841165"/>
        <a:ext cx="744481" cy="642018"/>
      </dsp:txXfrm>
    </dsp:sp>
    <dsp:sp modelId="{37C06E81-CC0C-4CDD-A8E8-2EBE375A4B07}">
      <dsp:nvSpPr>
        <dsp:cNvPr id="0" name=""/>
        <dsp:cNvSpPr/>
      </dsp:nvSpPr>
      <dsp:spPr>
        <a:xfrm rot="10800000">
          <a:off x="2420563" y="1848221"/>
          <a:ext cx="1303052" cy="653432"/>
        </a:xfrm>
        <a:prstGeom prst="chevron">
          <a:avLst/>
        </a:prstGeom>
        <a:solidFill>
          <a:srgbClr val="9F7A2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002" tIns="32004" rIns="48006" bIns="32004" numCol="1" spcCol="1270" anchor="ctr" anchorCtr="0">
          <a:noAutofit/>
        </a:bodyPr>
        <a:lstStyle/>
        <a:p>
          <a:pPr lvl="0" algn="ctr" defTabSz="533400" rtl="1">
            <a:lnSpc>
              <a:spcPct val="90000"/>
            </a:lnSpc>
            <a:spcBef>
              <a:spcPct val="0"/>
            </a:spcBef>
            <a:spcAft>
              <a:spcPct val="35000"/>
            </a:spcAft>
          </a:pPr>
          <a:r>
            <a:rPr lang="ar-KW" sz="1200" kern="1200" dirty="0" smtClean="0">
              <a:solidFill>
                <a:sysClr val="window" lastClr="FFFFFF"/>
              </a:solidFill>
              <a:latin typeface="Calibri"/>
              <a:ea typeface="+mn-ea"/>
              <a:cs typeface="mohammad bold art 1" pitchFamily="2" charset="-78"/>
            </a:rPr>
            <a:t>مرحلة الإعداد والتجهيز</a:t>
          </a:r>
          <a:endParaRPr lang="en-US" sz="1200" kern="1200" dirty="0">
            <a:solidFill>
              <a:sysClr val="window" lastClr="FFFFFF"/>
            </a:solidFill>
            <a:latin typeface="Calibri"/>
            <a:ea typeface="+mn-ea"/>
            <a:cs typeface="mohammad bold art 1" pitchFamily="2" charset="-78"/>
          </a:endParaRPr>
        </a:p>
      </dsp:txBody>
      <dsp:txXfrm rot="10800000">
        <a:off x="2747279" y="1848221"/>
        <a:ext cx="649620" cy="653432"/>
      </dsp:txXfrm>
    </dsp:sp>
    <dsp:sp modelId="{9FDCB197-351E-4DA5-8D6C-D59B59A3EE08}">
      <dsp:nvSpPr>
        <dsp:cNvPr id="0" name=""/>
        <dsp:cNvSpPr/>
      </dsp:nvSpPr>
      <dsp:spPr>
        <a:xfrm rot="10800000">
          <a:off x="1584172" y="1841436"/>
          <a:ext cx="1178743" cy="656350"/>
        </a:xfrm>
        <a:prstGeom prst="chevron">
          <a:avLst/>
        </a:prstGeom>
        <a:solidFill>
          <a:srgbClr val="9F7A2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002" tIns="32004" rIns="48006" bIns="32004" numCol="1" spcCol="1270" anchor="ctr" anchorCtr="0">
          <a:noAutofit/>
        </a:bodyPr>
        <a:lstStyle/>
        <a:p>
          <a:pPr lvl="0" algn="ctr" defTabSz="533400" rtl="1">
            <a:lnSpc>
              <a:spcPct val="90000"/>
            </a:lnSpc>
            <a:spcBef>
              <a:spcPct val="0"/>
            </a:spcBef>
            <a:spcAft>
              <a:spcPct val="35000"/>
            </a:spcAft>
          </a:pPr>
          <a:r>
            <a:rPr lang="ar-KW" sz="1200" kern="1200" dirty="0" smtClean="0">
              <a:solidFill>
                <a:sysClr val="window" lastClr="FFFFFF"/>
              </a:solidFill>
              <a:latin typeface="Calibri"/>
              <a:ea typeface="+mn-ea"/>
              <a:cs typeface="mohammad bold art 1" pitchFamily="2" charset="-78"/>
            </a:rPr>
            <a:t>مرحلة الإطلاق</a:t>
          </a:r>
          <a:endParaRPr lang="en-US" sz="1200" kern="1200" dirty="0">
            <a:solidFill>
              <a:sysClr val="window" lastClr="FFFFFF"/>
            </a:solidFill>
            <a:latin typeface="Calibri"/>
            <a:ea typeface="+mn-ea"/>
            <a:cs typeface="mohammad bold art 1" pitchFamily="2" charset="-78"/>
          </a:endParaRPr>
        </a:p>
      </dsp:txBody>
      <dsp:txXfrm rot="10800000">
        <a:off x="1912347" y="1841436"/>
        <a:ext cx="522393" cy="656350"/>
      </dsp:txXfrm>
    </dsp:sp>
    <dsp:sp modelId="{91D19683-124B-4133-9D78-91B1A8CE4EDC}">
      <dsp:nvSpPr>
        <dsp:cNvPr id="0" name=""/>
        <dsp:cNvSpPr/>
      </dsp:nvSpPr>
      <dsp:spPr>
        <a:xfrm rot="10800000">
          <a:off x="198756" y="1842360"/>
          <a:ext cx="1436674" cy="659290"/>
        </a:xfrm>
        <a:prstGeom prst="chevron">
          <a:avLst/>
        </a:prstGeom>
        <a:solidFill>
          <a:schemeClr val="bg2">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002" tIns="32004" rIns="48006" bIns="32004" numCol="1" spcCol="1270" anchor="ctr" anchorCtr="0">
          <a:noAutofit/>
        </a:bodyPr>
        <a:lstStyle/>
        <a:p>
          <a:pPr lvl="0" algn="ctr" defTabSz="533400" rtl="1">
            <a:lnSpc>
              <a:spcPct val="90000"/>
            </a:lnSpc>
            <a:spcBef>
              <a:spcPct val="0"/>
            </a:spcBef>
            <a:spcAft>
              <a:spcPct val="35000"/>
            </a:spcAft>
          </a:pPr>
          <a:r>
            <a:rPr lang="ar-KW" sz="1200" kern="1200" dirty="0" smtClean="0">
              <a:solidFill>
                <a:sysClr val="window" lastClr="FFFFFF"/>
              </a:solidFill>
              <a:latin typeface="Calibri"/>
              <a:ea typeface="+mn-ea"/>
              <a:cs typeface="mohammad bold art 1" pitchFamily="2" charset="-78"/>
            </a:rPr>
            <a:t>مرحلة تطبيق المؤهلات</a:t>
          </a:r>
          <a:endParaRPr lang="en-US" sz="1200" kern="1200" dirty="0">
            <a:solidFill>
              <a:sysClr val="window" lastClr="FFFFFF"/>
            </a:solidFill>
            <a:latin typeface="Calibri"/>
            <a:ea typeface="+mn-ea"/>
            <a:cs typeface="mohammad bold art 1" pitchFamily="2" charset="-78"/>
          </a:endParaRPr>
        </a:p>
      </dsp:txBody>
      <dsp:txXfrm rot="10800000">
        <a:off x="528401" y="1842360"/>
        <a:ext cx="777384" cy="65929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02F5016-0B71-4BA3-A500-14EA040FC2BD}" type="datetimeFigureOut">
              <a:rPr lang="en-US" smtClean="0"/>
              <a:t>09-Jul-19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2F240-18F9-4A01-980A-C3CE91AE3245}" type="slidenum">
              <a:rPr lang="en-US" smtClean="0"/>
              <a:t>‹#›</a:t>
            </a:fld>
            <a:endParaRPr lang="en-US"/>
          </a:p>
        </p:txBody>
      </p:sp>
    </p:spTree>
    <p:extLst>
      <p:ext uri="{BB962C8B-B14F-4D97-AF65-F5344CB8AC3E}">
        <p14:creationId xmlns:p14="http://schemas.microsoft.com/office/powerpoint/2010/main" val="271669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2F5016-0B71-4BA3-A500-14EA040FC2BD}" type="datetimeFigureOut">
              <a:rPr lang="en-US" smtClean="0"/>
              <a:t>09-Jul-19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2F240-18F9-4A01-980A-C3CE91AE3245}" type="slidenum">
              <a:rPr lang="en-US" smtClean="0"/>
              <a:t>‹#›</a:t>
            </a:fld>
            <a:endParaRPr lang="en-US"/>
          </a:p>
        </p:txBody>
      </p:sp>
    </p:spTree>
    <p:extLst>
      <p:ext uri="{BB962C8B-B14F-4D97-AF65-F5344CB8AC3E}">
        <p14:creationId xmlns:p14="http://schemas.microsoft.com/office/powerpoint/2010/main" val="3244250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2F5016-0B71-4BA3-A500-14EA040FC2BD}" type="datetimeFigureOut">
              <a:rPr lang="en-US" smtClean="0"/>
              <a:t>09-Jul-19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2F240-18F9-4A01-980A-C3CE91AE3245}" type="slidenum">
              <a:rPr lang="en-US" smtClean="0"/>
              <a:t>‹#›</a:t>
            </a:fld>
            <a:endParaRPr lang="en-US"/>
          </a:p>
        </p:txBody>
      </p:sp>
    </p:spTree>
    <p:extLst>
      <p:ext uri="{BB962C8B-B14F-4D97-AF65-F5344CB8AC3E}">
        <p14:creationId xmlns:p14="http://schemas.microsoft.com/office/powerpoint/2010/main" val="2370354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C0DB88-802E-47ED-97AC-18D62FFDE19B}" type="datetimeFigureOut">
              <a:rPr lang="en-US" smtClean="0"/>
              <a:t>09-Jul-19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7F3AF-361D-411B-8B9A-8ED8AE40CB9A}" type="slidenum">
              <a:rPr lang="en-US" smtClean="0"/>
              <a:t>‹#›</a:t>
            </a:fld>
            <a:endParaRPr lang="en-US"/>
          </a:p>
        </p:txBody>
      </p:sp>
    </p:spTree>
    <p:extLst>
      <p:ext uri="{BB962C8B-B14F-4D97-AF65-F5344CB8AC3E}">
        <p14:creationId xmlns:p14="http://schemas.microsoft.com/office/powerpoint/2010/main" val="2549036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C0DB88-802E-47ED-97AC-18D62FFDE19B}" type="datetimeFigureOut">
              <a:rPr lang="en-US" smtClean="0"/>
              <a:t>09-Jul-19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7F3AF-361D-411B-8B9A-8ED8AE40CB9A}" type="slidenum">
              <a:rPr lang="en-US" smtClean="0"/>
              <a:t>‹#›</a:t>
            </a:fld>
            <a:endParaRPr lang="en-US"/>
          </a:p>
        </p:txBody>
      </p:sp>
    </p:spTree>
    <p:extLst>
      <p:ext uri="{BB962C8B-B14F-4D97-AF65-F5344CB8AC3E}">
        <p14:creationId xmlns:p14="http://schemas.microsoft.com/office/powerpoint/2010/main" val="1818974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FC0DB88-802E-47ED-97AC-18D62FFDE19B}" type="datetimeFigureOut">
              <a:rPr lang="en-US" smtClean="0"/>
              <a:t>09-Jul-19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7F3AF-361D-411B-8B9A-8ED8AE40CB9A}" type="slidenum">
              <a:rPr lang="en-US" smtClean="0"/>
              <a:t>‹#›</a:t>
            </a:fld>
            <a:endParaRPr lang="en-US"/>
          </a:p>
        </p:txBody>
      </p:sp>
    </p:spTree>
    <p:extLst>
      <p:ext uri="{BB962C8B-B14F-4D97-AF65-F5344CB8AC3E}">
        <p14:creationId xmlns:p14="http://schemas.microsoft.com/office/powerpoint/2010/main" val="1039636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C0DB88-802E-47ED-97AC-18D62FFDE19B}" type="datetimeFigureOut">
              <a:rPr lang="en-US" smtClean="0"/>
              <a:t>09-Jul-19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67F3AF-361D-411B-8B9A-8ED8AE40CB9A}" type="slidenum">
              <a:rPr lang="en-US" smtClean="0"/>
              <a:t>‹#›</a:t>
            </a:fld>
            <a:endParaRPr lang="en-US"/>
          </a:p>
        </p:txBody>
      </p:sp>
    </p:spTree>
    <p:extLst>
      <p:ext uri="{BB962C8B-B14F-4D97-AF65-F5344CB8AC3E}">
        <p14:creationId xmlns:p14="http://schemas.microsoft.com/office/powerpoint/2010/main" val="4008383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C0DB88-802E-47ED-97AC-18D62FFDE19B}" type="datetimeFigureOut">
              <a:rPr lang="en-US" smtClean="0"/>
              <a:t>09-Jul-19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67F3AF-361D-411B-8B9A-8ED8AE40CB9A}" type="slidenum">
              <a:rPr lang="en-US" smtClean="0"/>
              <a:t>‹#›</a:t>
            </a:fld>
            <a:endParaRPr lang="en-US"/>
          </a:p>
        </p:txBody>
      </p:sp>
    </p:spTree>
    <p:extLst>
      <p:ext uri="{BB962C8B-B14F-4D97-AF65-F5344CB8AC3E}">
        <p14:creationId xmlns:p14="http://schemas.microsoft.com/office/powerpoint/2010/main" val="2562741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C0DB88-802E-47ED-97AC-18D62FFDE19B}" type="datetimeFigureOut">
              <a:rPr lang="en-US" smtClean="0"/>
              <a:t>09-Jul-19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67F3AF-361D-411B-8B9A-8ED8AE40CB9A}" type="slidenum">
              <a:rPr lang="en-US" smtClean="0"/>
              <a:t>‹#›</a:t>
            </a:fld>
            <a:endParaRPr lang="en-US"/>
          </a:p>
        </p:txBody>
      </p:sp>
    </p:spTree>
    <p:extLst>
      <p:ext uri="{BB962C8B-B14F-4D97-AF65-F5344CB8AC3E}">
        <p14:creationId xmlns:p14="http://schemas.microsoft.com/office/powerpoint/2010/main" val="2710341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C0DB88-802E-47ED-97AC-18D62FFDE19B}" type="datetimeFigureOut">
              <a:rPr lang="en-US" smtClean="0"/>
              <a:t>09-Jul-19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67F3AF-361D-411B-8B9A-8ED8AE40CB9A}" type="slidenum">
              <a:rPr lang="en-US" smtClean="0"/>
              <a:t>‹#›</a:t>
            </a:fld>
            <a:endParaRPr lang="en-US"/>
          </a:p>
        </p:txBody>
      </p:sp>
    </p:spTree>
    <p:extLst>
      <p:ext uri="{BB962C8B-B14F-4D97-AF65-F5344CB8AC3E}">
        <p14:creationId xmlns:p14="http://schemas.microsoft.com/office/powerpoint/2010/main" val="3806860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FC0DB88-802E-47ED-97AC-18D62FFDE19B}" type="datetimeFigureOut">
              <a:rPr lang="en-US" smtClean="0"/>
              <a:t>09-Jul-19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67F3AF-361D-411B-8B9A-8ED8AE40CB9A}" type="slidenum">
              <a:rPr lang="en-US" smtClean="0"/>
              <a:t>‹#›</a:t>
            </a:fld>
            <a:endParaRPr lang="en-US"/>
          </a:p>
        </p:txBody>
      </p:sp>
    </p:spTree>
    <p:extLst>
      <p:ext uri="{BB962C8B-B14F-4D97-AF65-F5344CB8AC3E}">
        <p14:creationId xmlns:p14="http://schemas.microsoft.com/office/powerpoint/2010/main" val="407801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2F5016-0B71-4BA3-A500-14EA040FC2BD}" type="datetimeFigureOut">
              <a:rPr lang="en-US" smtClean="0"/>
              <a:t>09-Jul-19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2F240-18F9-4A01-980A-C3CE91AE3245}" type="slidenum">
              <a:rPr lang="en-US" smtClean="0"/>
              <a:t>‹#›</a:t>
            </a:fld>
            <a:endParaRPr lang="en-US"/>
          </a:p>
        </p:txBody>
      </p:sp>
    </p:spTree>
    <p:extLst>
      <p:ext uri="{BB962C8B-B14F-4D97-AF65-F5344CB8AC3E}">
        <p14:creationId xmlns:p14="http://schemas.microsoft.com/office/powerpoint/2010/main" val="945992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FC0DB88-802E-47ED-97AC-18D62FFDE19B}" type="datetimeFigureOut">
              <a:rPr lang="en-US" smtClean="0"/>
              <a:t>09-Jul-19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67F3AF-361D-411B-8B9A-8ED8AE40CB9A}" type="slidenum">
              <a:rPr lang="en-US" smtClean="0"/>
              <a:t>‹#›</a:t>
            </a:fld>
            <a:endParaRPr lang="en-US"/>
          </a:p>
        </p:txBody>
      </p:sp>
    </p:spTree>
    <p:extLst>
      <p:ext uri="{BB962C8B-B14F-4D97-AF65-F5344CB8AC3E}">
        <p14:creationId xmlns:p14="http://schemas.microsoft.com/office/powerpoint/2010/main" val="4253594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C0DB88-802E-47ED-97AC-18D62FFDE19B}" type="datetimeFigureOut">
              <a:rPr lang="en-US" smtClean="0"/>
              <a:t>09-Jul-19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7F3AF-361D-411B-8B9A-8ED8AE40CB9A}" type="slidenum">
              <a:rPr lang="en-US" smtClean="0"/>
              <a:t>‹#›</a:t>
            </a:fld>
            <a:endParaRPr lang="en-US"/>
          </a:p>
        </p:txBody>
      </p:sp>
    </p:spTree>
    <p:extLst>
      <p:ext uri="{BB962C8B-B14F-4D97-AF65-F5344CB8AC3E}">
        <p14:creationId xmlns:p14="http://schemas.microsoft.com/office/powerpoint/2010/main" val="13080679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C0DB88-802E-47ED-97AC-18D62FFDE19B}" type="datetimeFigureOut">
              <a:rPr lang="en-US" smtClean="0"/>
              <a:t>09-Jul-19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7F3AF-361D-411B-8B9A-8ED8AE40CB9A}" type="slidenum">
              <a:rPr lang="en-US" smtClean="0"/>
              <a:t>‹#›</a:t>
            </a:fld>
            <a:endParaRPr lang="en-US"/>
          </a:p>
        </p:txBody>
      </p:sp>
    </p:spTree>
    <p:extLst>
      <p:ext uri="{BB962C8B-B14F-4D97-AF65-F5344CB8AC3E}">
        <p14:creationId xmlns:p14="http://schemas.microsoft.com/office/powerpoint/2010/main" val="3129081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02F5016-0B71-4BA3-A500-14EA040FC2BD}" type="datetimeFigureOut">
              <a:rPr lang="en-US" smtClean="0"/>
              <a:t>09-Jul-19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2F240-18F9-4A01-980A-C3CE91AE3245}" type="slidenum">
              <a:rPr lang="en-US" smtClean="0"/>
              <a:t>‹#›</a:t>
            </a:fld>
            <a:endParaRPr lang="en-US"/>
          </a:p>
        </p:txBody>
      </p:sp>
    </p:spTree>
    <p:extLst>
      <p:ext uri="{BB962C8B-B14F-4D97-AF65-F5344CB8AC3E}">
        <p14:creationId xmlns:p14="http://schemas.microsoft.com/office/powerpoint/2010/main" val="1400240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02F5016-0B71-4BA3-A500-14EA040FC2BD}" type="datetimeFigureOut">
              <a:rPr lang="en-US" smtClean="0"/>
              <a:t>09-Jul-19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2F240-18F9-4A01-980A-C3CE91AE3245}" type="slidenum">
              <a:rPr lang="en-US" smtClean="0"/>
              <a:t>‹#›</a:t>
            </a:fld>
            <a:endParaRPr lang="en-US"/>
          </a:p>
        </p:txBody>
      </p:sp>
    </p:spTree>
    <p:extLst>
      <p:ext uri="{BB962C8B-B14F-4D97-AF65-F5344CB8AC3E}">
        <p14:creationId xmlns:p14="http://schemas.microsoft.com/office/powerpoint/2010/main" val="1169605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02F5016-0B71-4BA3-A500-14EA040FC2BD}" type="datetimeFigureOut">
              <a:rPr lang="en-US" smtClean="0"/>
              <a:t>09-Jul-19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2F240-18F9-4A01-980A-C3CE91AE3245}" type="slidenum">
              <a:rPr lang="en-US" smtClean="0"/>
              <a:t>‹#›</a:t>
            </a:fld>
            <a:endParaRPr lang="en-US"/>
          </a:p>
        </p:txBody>
      </p:sp>
    </p:spTree>
    <p:extLst>
      <p:ext uri="{BB962C8B-B14F-4D97-AF65-F5344CB8AC3E}">
        <p14:creationId xmlns:p14="http://schemas.microsoft.com/office/powerpoint/2010/main" val="98152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02F5016-0B71-4BA3-A500-14EA040FC2BD}" type="datetimeFigureOut">
              <a:rPr lang="en-US" smtClean="0"/>
              <a:t>09-Jul-19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2F240-18F9-4A01-980A-C3CE91AE3245}" type="slidenum">
              <a:rPr lang="en-US" smtClean="0"/>
              <a:t>‹#›</a:t>
            </a:fld>
            <a:endParaRPr lang="en-US"/>
          </a:p>
        </p:txBody>
      </p:sp>
    </p:spTree>
    <p:extLst>
      <p:ext uri="{BB962C8B-B14F-4D97-AF65-F5344CB8AC3E}">
        <p14:creationId xmlns:p14="http://schemas.microsoft.com/office/powerpoint/2010/main" val="3636944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2F5016-0B71-4BA3-A500-14EA040FC2BD}" type="datetimeFigureOut">
              <a:rPr lang="en-US" smtClean="0"/>
              <a:t>09-Jul-19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2F240-18F9-4A01-980A-C3CE91AE3245}" type="slidenum">
              <a:rPr lang="en-US" smtClean="0"/>
              <a:t>‹#›</a:t>
            </a:fld>
            <a:endParaRPr lang="en-US"/>
          </a:p>
        </p:txBody>
      </p:sp>
    </p:spTree>
    <p:extLst>
      <p:ext uri="{BB962C8B-B14F-4D97-AF65-F5344CB8AC3E}">
        <p14:creationId xmlns:p14="http://schemas.microsoft.com/office/powerpoint/2010/main" val="1537598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2F5016-0B71-4BA3-A500-14EA040FC2BD}" type="datetimeFigureOut">
              <a:rPr lang="en-US" smtClean="0"/>
              <a:t>09-Jul-19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2F240-18F9-4A01-980A-C3CE91AE3245}" type="slidenum">
              <a:rPr lang="en-US" smtClean="0"/>
              <a:t>‹#›</a:t>
            </a:fld>
            <a:endParaRPr lang="en-US"/>
          </a:p>
        </p:txBody>
      </p:sp>
    </p:spTree>
    <p:extLst>
      <p:ext uri="{BB962C8B-B14F-4D97-AF65-F5344CB8AC3E}">
        <p14:creationId xmlns:p14="http://schemas.microsoft.com/office/powerpoint/2010/main" val="1751440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2F5016-0B71-4BA3-A500-14EA040FC2BD}" type="datetimeFigureOut">
              <a:rPr lang="en-US" smtClean="0"/>
              <a:t>09-Jul-19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2F240-18F9-4A01-980A-C3CE91AE3245}" type="slidenum">
              <a:rPr lang="en-US" smtClean="0"/>
              <a:t>‹#›</a:t>
            </a:fld>
            <a:endParaRPr lang="en-US"/>
          </a:p>
        </p:txBody>
      </p:sp>
    </p:spTree>
    <p:extLst>
      <p:ext uri="{BB962C8B-B14F-4D97-AF65-F5344CB8AC3E}">
        <p14:creationId xmlns:p14="http://schemas.microsoft.com/office/powerpoint/2010/main" val="768650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2F5016-0B71-4BA3-A500-14EA040FC2BD}" type="datetimeFigureOut">
              <a:rPr lang="en-US" smtClean="0"/>
              <a:t>09-Jul-19</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2F240-18F9-4A01-980A-C3CE91AE3245}" type="slidenum">
              <a:rPr lang="en-US" smtClean="0"/>
              <a:t>‹#›</a:t>
            </a:fld>
            <a:endParaRPr lang="en-US"/>
          </a:p>
        </p:txBody>
      </p:sp>
    </p:spTree>
    <p:extLst>
      <p:ext uri="{BB962C8B-B14F-4D97-AF65-F5344CB8AC3E}">
        <p14:creationId xmlns:p14="http://schemas.microsoft.com/office/powerpoint/2010/main" val="1761797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C0DB88-802E-47ED-97AC-18D62FFDE19B}" type="datetimeFigureOut">
              <a:rPr lang="en-US" smtClean="0"/>
              <a:t>09-Jul-19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7F3AF-361D-411B-8B9A-8ED8AE40CB9A}" type="slidenum">
              <a:rPr lang="en-US" smtClean="0"/>
              <a:t>‹#›</a:t>
            </a:fld>
            <a:endParaRPr lang="en-US"/>
          </a:p>
        </p:txBody>
      </p:sp>
    </p:spTree>
    <p:extLst>
      <p:ext uri="{BB962C8B-B14F-4D97-AF65-F5344CB8AC3E}">
        <p14:creationId xmlns:p14="http://schemas.microsoft.com/office/powerpoint/2010/main" val="25295075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8793370" y="279872"/>
            <a:ext cx="3251056" cy="111309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549" y="319894"/>
            <a:ext cx="2221815" cy="1073075"/>
          </a:xfrm>
          <a:prstGeom prst="rect">
            <a:avLst/>
          </a:prstGeom>
        </p:spPr>
      </p:pic>
      <p:pic>
        <p:nvPicPr>
          <p:cNvPr id="9" name="Picture 8"/>
          <p:cNvPicPr>
            <a:picLocks noChangeAspect="1"/>
          </p:cNvPicPr>
          <p:nvPr/>
        </p:nvPicPr>
        <p:blipFill>
          <a:blip r:embed="rId5"/>
          <a:stretch>
            <a:fillRect/>
          </a:stretch>
        </p:blipFill>
        <p:spPr>
          <a:xfrm>
            <a:off x="1872527" y="2631073"/>
            <a:ext cx="8429625" cy="1676400"/>
          </a:xfrm>
          <a:prstGeom prst="rect">
            <a:avLst/>
          </a:prstGeom>
        </p:spPr>
      </p:pic>
    </p:spTree>
    <p:extLst>
      <p:ext uri="{BB962C8B-B14F-4D97-AF65-F5344CB8AC3E}">
        <p14:creationId xmlns:p14="http://schemas.microsoft.com/office/powerpoint/2010/main" val="3583178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385295"/>
            <a:ext cx="12192000" cy="1871663"/>
          </a:xfrm>
          <a:prstGeom prst="rect">
            <a:avLst/>
          </a:prstGeom>
          <a:solidFill>
            <a:srgbClr val="0C3B5D"/>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ar-KW" sz="4000" b="0" i="0" u="none" strike="noStrike" kern="1200" cap="none" spc="0" normalizeH="0" baseline="0" noProof="0" dirty="0">
                <a:ln>
                  <a:noFill/>
                </a:ln>
                <a:solidFill>
                  <a:prstClr val="white"/>
                </a:solidFill>
                <a:effectLst/>
                <a:uLnTx/>
                <a:uFillTx/>
                <a:latin typeface="Calibri" panose="020F0502020204030204"/>
                <a:ea typeface="+mn-ea"/>
                <a:cs typeface="mohammad bold art 1" pitchFamily="2" charset="-78"/>
              </a:rPr>
              <a:t>سياسة الإعفاء</a:t>
            </a:r>
          </a:p>
        </p:txBody>
      </p:sp>
    </p:spTree>
    <p:extLst>
      <p:ext uri="{BB962C8B-B14F-4D97-AF65-F5344CB8AC3E}">
        <p14:creationId xmlns:p14="http://schemas.microsoft.com/office/powerpoint/2010/main" val="36585256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0" y="1772850"/>
            <a:ext cx="9037674" cy="5021695"/>
          </a:xfrm>
          <a:prstGeom prst="rect">
            <a:avLst/>
          </a:prstGeom>
        </p:spPr>
      </p:pic>
      <p:sp>
        <p:nvSpPr>
          <p:cNvPr id="5" name="Content Placeholder 4"/>
          <p:cNvSpPr>
            <a:spLocks noGrp="1"/>
          </p:cNvSpPr>
          <p:nvPr>
            <p:ph idx="1"/>
          </p:nvPr>
        </p:nvSpPr>
        <p:spPr>
          <a:xfrm>
            <a:off x="1597153" y="340240"/>
            <a:ext cx="8964521" cy="1250817"/>
          </a:xfrm>
          <a:solidFill>
            <a:srgbClr val="F2EBDF"/>
          </a:solidFill>
        </p:spPr>
        <p:txBody>
          <a:bodyPr>
            <a:normAutofit lnSpcReduction="10000"/>
          </a:bodyPr>
          <a:lstStyle/>
          <a:p>
            <a:pPr marL="0" indent="0" algn="just" rtl="1">
              <a:lnSpc>
                <a:spcPct val="160000"/>
              </a:lnSpc>
              <a:buNone/>
            </a:pPr>
            <a:r>
              <a:rPr lang="ar-KW" sz="1600" dirty="0">
                <a:solidFill>
                  <a:srgbClr val="0C3B5D"/>
                </a:solidFill>
                <a:latin typeface="Times New Roman" panose="02020603050405020304" pitchFamily="18" charset="0"/>
                <a:cs typeface="mohammad bold art 1" pitchFamily="2" charset="-78"/>
              </a:rPr>
              <a:t>حدد الملحق رقم (3) من الكتاب الخامس من اللائحة التنفيذية للقانون رقم 7 لسنة 2010 وتعديلاتهما، المؤهلات العلمية والخبرات العملية الواجب توافرها في المناصب والوظائف واجبة التسجيل لدى الشخص المرخص له وفقاً لقواعد الكفاءة والنزاهة.</a:t>
            </a:r>
          </a:p>
        </p:txBody>
      </p:sp>
    </p:spTree>
    <p:extLst>
      <p:ext uri="{BB962C8B-B14F-4D97-AF65-F5344CB8AC3E}">
        <p14:creationId xmlns:p14="http://schemas.microsoft.com/office/powerpoint/2010/main" val="22337199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385295"/>
            <a:ext cx="12192000" cy="1871663"/>
          </a:xfrm>
          <a:prstGeom prst="rect">
            <a:avLst/>
          </a:prstGeom>
          <a:solidFill>
            <a:srgbClr val="0C3B5D"/>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ar-KW" sz="4000" b="0" i="0" u="none" strike="noStrike" kern="1200" cap="none" spc="0" normalizeH="0" baseline="0" noProof="0" dirty="0">
                <a:ln>
                  <a:noFill/>
                </a:ln>
                <a:solidFill>
                  <a:prstClr val="white"/>
                </a:solidFill>
                <a:effectLst/>
                <a:uLnTx/>
                <a:uFillTx/>
                <a:latin typeface="Calibri" panose="020F0502020204030204"/>
                <a:ea typeface="+mn-ea"/>
                <a:cs typeface="mohammad bold art 1" pitchFamily="2" charset="-78"/>
              </a:rPr>
              <a:t>تطبيق برنامج المؤهلات المهنية</a:t>
            </a:r>
          </a:p>
        </p:txBody>
      </p:sp>
    </p:spTree>
    <p:extLst>
      <p:ext uri="{BB962C8B-B14F-4D97-AF65-F5344CB8AC3E}">
        <p14:creationId xmlns:p14="http://schemas.microsoft.com/office/powerpoint/2010/main" val="41955041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0370" y="2185417"/>
            <a:ext cx="9081054" cy="2422075"/>
          </a:xfrm>
          <a:prstGeom prst="rect">
            <a:avLst/>
          </a:prstGeom>
        </p:spPr>
      </p:pic>
      <p:sp>
        <p:nvSpPr>
          <p:cNvPr id="6" name="Rectangle 5"/>
          <p:cNvSpPr/>
          <p:nvPr/>
        </p:nvSpPr>
        <p:spPr>
          <a:xfrm>
            <a:off x="6725174" y="1508760"/>
            <a:ext cx="1967723" cy="530352"/>
          </a:xfrm>
          <a:prstGeom prst="rect">
            <a:avLst/>
          </a:prstGeom>
          <a:solidFill>
            <a:srgbClr val="0C3B5D"/>
          </a:solidFill>
          <a:effectLst/>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98603" tIns="98603" rIns="98603" bIns="98603" numCol="1" spcCol="1270" anchor="ctr" anchorCtr="0">
            <a:noAutofit/>
          </a:bodyPr>
          <a:lstStyle/>
          <a:p>
            <a:pPr marL="0" marR="0" lvl="0" indent="0" algn="ctr" defTabSz="1155671" rtl="1" eaLnBrk="1" fontAlgn="auto" latinLnBrk="0" hangingPunct="1">
              <a:lnSpc>
                <a:spcPct val="90000"/>
              </a:lnSpc>
              <a:spcBef>
                <a:spcPct val="0"/>
              </a:spcBef>
              <a:spcAft>
                <a:spcPct val="35000"/>
              </a:spcAft>
              <a:buClrTx/>
              <a:buSzTx/>
              <a:buFontTx/>
              <a:buNone/>
              <a:tabLst/>
              <a:defRPr/>
            </a:pPr>
            <a:r>
              <a:rPr kumimoji="0" lang="ar-KW" sz="2000" b="0" i="0" u="none" strike="noStrike" kern="1200" cap="none" spc="0" normalizeH="0" baseline="0" noProof="0" dirty="0">
                <a:ln>
                  <a:noFill/>
                </a:ln>
                <a:solidFill>
                  <a:prstClr val="white"/>
                </a:solidFill>
                <a:effectLst/>
                <a:uLnTx/>
                <a:uFillTx/>
                <a:latin typeface="Calibri" panose="020F0502020204030204"/>
                <a:ea typeface="+mn-ea"/>
                <a:cs typeface="mohammad bold art 1" pitchFamily="2" charset="-78"/>
              </a:rPr>
              <a:t>30 سبتمبر 2019</a:t>
            </a:r>
          </a:p>
        </p:txBody>
      </p:sp>
      <p:sp>
        <p:nvSpPr>
          <p:cNvPr id="7" name="Rectangle 6"/>
          <p:cNvSpPr/>
          <p:nvPr/>
        </p:nvSpPr>
        <p:spPr>
          <a:xfrm>
            <a:off x="3512582" y="1508760"/>
            <a:ext cx="1967723" cy="530352"/>
          </a:xfrm>
          <a:prstGeom prst="rect">
            <a:avLst/>
          </a:prstGeom>
          <a:solidFill>
            <a:srgbClr val="0C3B5D"/>
          </a:solidFill>
          <a:effectLst/>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98603" tIns="98603" rIns="98603" bIns="98603" numCol="1" spcCol="1270" anchor="ctr" anchorCtr="0">
            <a:noAutofit/>
          </a:bodyPr>
          <a:lstStyle/>
          <a:p>
            <a:pPr marL="0" marR="0" lvl="0" indent="0" algn="ctr" defTabSz="1155671" rtl="1" eaLnBrk="1" fontAlgn="auto" latinLnBrk="0" hangingPunct="1">
              <a:lnSpc>
                <a:spcPct val="90000"/>
              </a:lnSpc>
              <a:spcBef>
                <a:spcPct val="0"/>
              </a:spcBef>
              <a:spcAft>
                <a:spcPct val="35000"/>
              </a:spcAft>
              <a:buClrTx/>
              <a:buSzTx/>
              <a:buFontTx/>
              <a:buNone/>
              <a:tabLst/>
              <a:defRPr/>
            </a:pPr>
            <a:r>
              <a:rPr kumimoji="0" lang="ar-KW" sz="2000" b="0" i="0" u="none" strike="noStrike" kern="1200" cap="none" spc="0" normalizeH="0" baseline="0" noProof="0" dirty="0">
                <a:ln>
                  <a:noFill/>
                </a:ln>
                <a:solidFill>
                  <a:prstClr val="white"/>
                </a:solidFill>
                <a:effectLst/>
                <a:uLnTx/>
                <a:uFillTx/>
                <a:latin typeface="Calibri" panose="020F0502020204030204"/>
                <a:ea typeface="+mn-ea"/>
                <a:cs typeface="mohammad bold art 1" pitchFamily="2" charset="-78"/>
              </a:rPr>
              <a:t>1 أكتوبر 2020</a:t>
            </a:r>
          </a:p>
        </p:txBody>
      </p:sp>
      <p:sp>
        <p:nvSpPr>
          <p:cNvPr id="8" name="Rectangle 7"/>
          <p:cNvSpPr/>
          <p:nvPr/>
        </p:nvSpPr>
        <p:spPr>
          <a:xfrm>
            <a:off x="8404622" y="4947527"/>
            <a:ext cx="1967723" cy="1106423"/>
          </a:xfrm>
          <a:prstGeom prst="rect">
            <a:avLst/>
          </a:prstGeom>
          <a:solidFill>
            <a:srgbClr val="0C3B5D"/>
          </a:solidFill>
          <a:effectLst/>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98603" tIns="98603" rIns="98603" bIns="98603" numCol="1" spcCol="1270" anchor="ctr" anchorCtr="0">
            <a:noAutofit/>
          </a:bodyPr>
          <a:lstStyle/>
          <a:p>
            <a:pPr marL="0" marR="0" lvl="0" indent="0" algn="ctr" defTabSz="914400" rtl="1" eaLnBrk="1" fontAlgn="auto" latinLnBrk="0" hangingPunct="1">
              <a:lnSpc>
                <a:spcPct val="105000"/>
              </a:lnSpc>
              <a:spcBef>
                <a:spcPts val="0"/>
              </a:spcBef>
              <a:spcAft>
                <a:spcPts val="0"/>
              </a:spcAft>
              <a:buClrTx/>
              <a:buSzTx/>
              <a:buFontTx/>
              <a:buNone/>
              <a:tabLst/>
              <a:defRPr/>
            </a:pPr>
            <a:r>
              <a:rPr kumimoji="0" lang="ar-KW" sz="18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mohammad bold art 1" pitchFamily="2" charset="-78"/>
              </a:rPr>
              <a:t>الأشخاص المسجلين بالوظائف واجبة التسجيل</a:t>
            </a:r>
            <a:endParaRPr kumimoji="0" lang="en-US" sz="18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Arial" panose="020B0604020202020204" pitchFamily="34" charset="0"/>
            </a:endParaRPr>
          </a:p>
        </p:txBody>
      </p:sp>
      <p:sp>
        <p:nvSpPr>
          <p:cNvPr id="9" name="Rectangle 8"/>
          <p:cNvSpPr/>
          <p:nvPr/>
        </p:nvSpPr>
        <p:spPr>
          <a:xfrm>
            <a:off x="5146310" y="4856087"/>
            <a:ext cx="1967723" cy="1106423"/>
          </a:xfrm>
          <a:prstGeom prst="rect">
            <a:avLst/>
          </a:prstGeom>
          <a:solidFill>
            <a:srgbClr val="0C3B5D"/>
          </a:solidFill>
          <a:effectLst/>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98603" tIns="98603" rIns="98603" bIns="98603" numCol="1" spcCol="1270" anchor="ctr" anchorCtr="0">
            <a:noAutofit/>
          </a:bodyPr>
          <a:lstStyle/>
          <a:p>
            <a:pPr marL="0" marR="0" lvl="0" indent="0" algn="ctr" defTabSz="914400" rtl="1" eaLnBrk="1" fontAlgn="auto" latinLnBrk="0" hangingPunct="1">
              <a:lnSpc>
                <a:spcPct val="105000"/>
              </a:lnSpc>
              <a:spcBef>
                <a:spcPts val="0"/>
              </a:spcBef>
              <a:spcAft>
                <a:spcPts val="0"/>
              </a:spcAft>
              <a:buClrTx/>
              <a:buSzTx/>
              <a:buFontTx/>
              <a:buNone/>
              <a:tabLst/>
              <a:defRPr/>
            </a:pPr>
            <a:r>
              <a:rPr kumimoji="0" lang="ar-KW" sz="18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mohammad bold art 1" pitchFamily="2" charset="-78"/>
              </a:rPr>
              <a:t>طلبات الترشيح والتسجيل للوظائف واجبة التسجيل</a:t>
            </a:r>
          </a:p>
        </p:txBody>
      </p:sp>
      <p:sp>
        <p:nvSpPr>
          <p:cNvPr id="10" name="Rectangle 9"/>
          <p:cNvSpPr/>
          <p:nvPr/>
        </p:nvSpPr>
        <p:spPr>
          <a:xfrm>
            <a:off x="1891046" y="4880727"/>
            <a:ext cx="1967723" cy="1106423"/>
          </a:xfrm>
          <a:prstGeom prst="rect">
            <a:avLst/>
          </a:prstGeom>
          <a:solidFill>
            <a:srgbClr val="0C3B5D"/>
          </a:solidFill>
          <a:effectLst/>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98603" tIns="98603" rIns="98603" bIns="98603" numCol="1" spcCol="1270" anchor="ctr" anchorCtr="0">
            <a:noAutofit/>
          </a:bodyPr>
          <a:lstStyle/>
          <a:p>
            <a:pPr marL="0" marR="0" lvl="0" indent="0" algn="ctr" defTabSz="914400" rtl="1" eaLnBrk="1" fontAlgn="auto" latinLnBrk="0" hangingPunct="1">
              <a:lnSpc>
                <a:spcPct val="105000"/>
              </a:lnSpc>
              <a:spcBef>
                <a:spcPts val="0"/>
              </a:spcBef>
              <a:spcAft>
                <a:spcPts val="0"/>
              </a:spcAft>
              <a:buClrTx/>
              <a:buSzTx/>
              <a:buFontTx/>
              <a:buNone/>
              <a:tabLst/>
              <a:defRPr/>
            </a:pPr>
            <a:r>
              <a:rPr kumimoji="0" lang="ar-KW" sz="18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mohammad bold art 1" pitchFamily="2" charset="-78"/>
              </a:rPr>
              <a:t>طلبات الترشيح والتسجيل للوظائف واجبة التسجيل</a:t>
            </a:r>
          </a:p>
        </p:txBody>
      </p:sp>
    </p:spTree>
    <p:extLst>
      <p:ext uri="{BB962C8B-B14F-4D97-AF65-F5344CB8AC3E}">
        <p14:creationId xmlns:p14="http://schemas.microsoft.com/office/powerpoint/2010/main" val="15171149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10349" y="2417416"/>
            <a:ext cx="9157623" cy="2442497"/>
          </a:xfrm>
          <a:prstGeom prst="rect">
            <a:avLst/>
          </a:prstGeom>
        </p:spPr>
      </p:pic>
      <p:sp>
        <p:nvSpPr>
          <p:cNvPr id="6" name="Rectangle 5"/>
          <p:cNvSpPr/>
          <p:nvPr/>
        </p:nvSpPr>
        <p:spPr>
          <a:xfrm>
            <a:off x="6725174" y="2502674"/>
            <a:ext cx="1967723" cy="530352"/>
          </a:xfrm>
          <a:prstGeom prst="rect">
            <a:avLst/>
          </a:prstGeom>
          <a:solidFill>
            <a:srgbClr val="0C3B5D"/>
          </a:solidFill>
          <a:effectLst/>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98603" tIns="98603" rIns="98603" bIns="98603" numCol="1" spcCol="1270" anchor="ctr" anchorCtr="0">
            <a:noAutofit/>
          </a:bodyPr>
          <a:lstStyle/>
          <a:p>
            <a:pPr marL="0" marR="0" lvl="0" indent="0" algn="ctr" defTabSz="1155671" rtl="1" eaLnBrk="1" fontAlgn="auto" latinLnBrk="0" hangingPunct="1">
              <a:lnSpc>
                <a:spcPct val="90000"/>
              </a:lnSpc>
              <a:spcBef>
                <a:spcPct val="0"/>
              </a:spcBef>
              <a:spcAft>
                <a:spcPct val="35000"/>
              </a:spcAft>
              <a:buClrTx/>
              <a:buSzTx/>
              <a:buFontTx/>
              <a:buNone/>
              <a:tabLst/>
              <a:defRPr/>
            </a:pPr>
            <a:r>
              <a:rPr kumimoji="0" lang="ar-KW" sz="2000" b="0" i="0" u="none" strike="noStrike" kern="1200" cap="none" spc="0" normalizeH="0" baseline="0" noProof="0" dirty="0">
                <a:ln>
                  <a:noFill/>
                </a:ln>
                <a:solidFill>
                  <a:prstClr val="white"/>
                </a:solidFill>
                <a:effectLst/>
                <a:uLnTx/>
                <a:uFillTx/>
                <a:latin typeface="Calibri" panose="020F0502020204030204"/>
                <a:ea typeface="+mn-ea"/>
                <a:cs typeface="mohammad bold art 1" pitchFamily="2" charset="-78"/>
              </a:rPr>
              <a:t>30 سبتمبر 2019</a:t>
            </a:r>
          </a:p>
        </p:txBody>
      </p:sp>
      <p:sp>
        <p:nvSpPr>
          <p:cNvPr id="7" name="Rectangle 6"/>
          <p:cNvSpPr/>
          <p:nvPr/>
        </p:nvSpPr>
        <p:spPr>
          <a:xfrm>
            <a:off x="3512582" y="2502674"/>
            <a:ext cx="1967723" cy="530352"/>
          </a:xfrm>
          <a:prstGeom prst="rect">
            <a:avLst/>
          </a:prstGeom>
          <a:solidFill>
            <a:srgbClr val="0C3B5D"/>
          </a:solidFill>
          <a:effectLst/>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98603" tIns="98603" rIns="98603" bIns="98603" numCol="1" spcCol="1270" anchor="ctr" anchorCtr="0">
            <a:noAutofit/>
          </a:bodyPr>
          <a:lstStyle/>
          <a:p>
            <a:pPr marL="0" marR="0" lvl="0" indent="0" algn="ctr" defTabSz="1155671" rtl="1" eaLnBrk="1" fontAlgn="auto" latinLnBrk="0" hangingPunct="1">
              <a:lnSpc>
                <a:spcPct val="90000"/>
              </a:lnSpc>
              <a:spcBef>
                <a:spcPct val="0"/>
              </a:spcBef>
              <a:spcAft>
                <a:spcPct val="35000"/>
              </a:spcAft>
              <a:buClrTx/>
              <a:buSzTx/>
              <a:buFontTx/>
              <a:buNone/>
              <a:tabLst/>
              <a:defRPr/>
            </a:pPr>
            <a:r>
              <a:rPr kumimoji="0" lang="ar-KW" sz="2000" b="0" i="0" u="none" strike="noStrike" kern="1200" cap="none" spc="0" normalizeH="0" baseline="0" noProof="0" dirty="0">
                <a:ln>
                  <a:noFill/>
                </a:ln>
                <a:solidFill>
                  <a:prstClr val="white"/>
                </a:solidFill>
                <a:effectLst/>
                <a:uLnTx/>
                <a:uFillTx/>
                <a:latin typeface="Calibri" panose="020F0502020204030204"/>
                <a:ea typeface="+mn-ea"/>
                <a:cs typeface="mohammad bold art 1" pitchFamily="2" charset="-78"/>
              </a:rPr>
              <a:t>1 أكتوبر 2020</a:t>
            </a:r>
          </a:p>
        </p:txBody>
      </p:sp>
      <p:sp>
        <p:nvSpPr>
          <p:cNvPr id="9" name="Rectangle 8"/>
          <p:cNvSpPr/>
          <p:nvPr/>
        </p:nvSpPr>
        <p:spPr>
          <a:xfrm>
            <a:off x="8404622" y="812848"/>
            <a:ext cx="1967723" cy="1106423"/>
          </a:xfrm>
          <a:prstGeom prst="rect">
            <a:avLst/>
          </a:prstGeom>
          <a:solidFill>
            <a:srgbClr val="0C3B5D"/>
          </a:solidFill>
          <a:effectLst/>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98603" tIns="98603" rIns="98603" bIns="98603" numCol="1" spcCol="1270" anchor="ctr" anchorCtr="0">
            <a:noAutofit/>
          </a:bodyPr>
          <a:lstStyle/>
          <a:p>
            <a:pPr marL="0" marR="0" lvl="0" indent="0" algn="ctr" defTabSz="914400" rtl="1" eaLnBrk="1" fontAlgn="auto" latinLnBrk="0" hangingPunct="1">
              <a:lnSpc>
                <a:spcPct val="105000"/>
              </a:lnSpc>
              <a:spcBef>
                <a:spcPts val="0"/>
              </a:spcBef>
              <a:spcAft>
                <a:spcPts val="0"/>
              </a:spcAft>
              <a:buClrTx/>
              <a:buSzTx/>
              <a:buFontTx/>
              <a:buNone/>
              <a:tabLst/>
              <a:defRPr/>
            </a:pPr>
            <a:r>
              <a:rPr kumimoji="0" lang="ar-KW" sz="18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mohammad bold art 1" pitchFamily="2" charset="-78"/>
              </a:rPr>
              <a:t>الأشخاص المسجلين بالوظائف واجبة التسجيل</a:t>
            </a:r>
            <a:endParaRPr kumimoji="0" lang="en-US" sz="18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Arial" panose="020B0604020202020204" pitchFamily="34" charset="0"/>
            </a:endParaRPr>
          </a:p>
        </p:txBody>
      </p:sp>
      <p:sp>
        <p:nvSpPr>
          <p:cNvPr id="8" name="Rectangle 7"/>
          <p:cNvSpPr/>
          <p:nvPr/>
        </p:nvSpPr>
        <p:spPr>
          <a:xfrm>
            <a:off x="1510349" y="5358058"/>
            <a:ext cx="9157623" cy="1126462"/>
          </a:xfrm>
          <a:prstGeom prst="rect">
            <a:avLst/>
          </a:prstGeom>
          <a:solidFill>
            <a:srgbClr val="F2EBDF"/>
          </a:solidFill>
        </p:spPr>
        <p:txBody>
          <a:bodyPr wrap="square">
            <a:spAutoFit/>
          </a:bodyPr>
          <a:lstStyle/>
          <a:p>
            <a:pPr marL="285750" marR="0" lvl="0" indent="-285750" algn="justLow" defTabSz="914400" rtl="1" eaLnBrk="1" fontAlgn="auto" latinLnBrk="0" hangingPunct="1">
              <a:lnSpc>
                <a:spcPct val="105000"/>
              </a:lnSpc>
              <a:spcBef>
                <a:spcPts val="0"/>
              </a:spcBef>
              <a:spcAft>
                <a:spcPts val="0"/>
              </a:spcAft>
              <a:buClrTx/>
              <a:buSzTx/>
              <a:buFontTx/>
              <a:buChar char="-"/>
              <a:tabLst/>
              <a:defRPr/>
            </a:pPr>
            <a:r>
              <a:rPr kumimoji="0" lang="ar-KW" sz="1600" b="0" i="0" u="none" strike="noStrike" kern="0" cap="none" spc="0" normalizeH="0" baseline="0" noProof="0" dirty="0" smtClean="0">
                <a:ln>
                  <a:noFill/>
                </a:ln>
                <a:solidFill>
                  <a:srgbClr val="0C3B5D"/>
                </a:solidFill>
                <a:effectLst/>
                <a:uLnTx/>
                <a:uFillTx/>
                <a:latin typeface="Calibri" panose="020F0502020204030204"/>
                <a:ea typeface="Calibri" panose="020F0502020204030204" pitchFamily="34" charset="0"/>
                <a:cs typeface="mohammad bold art 1" pitchFamily="2" charset="-78"/>
              </a:rPr>
              <a:t>لا </a:t>
            </a:r>
            <a:r>
              <a:rPr kumimoji="0" lang="ar-KW" sz="1600" b="0" i="0" u="none" strike="noStrike" kern="0" cap="none" spc="0" normalizeH="0" baseline="0" noProof="0" dirty="0">
                <a:ln>
                  <a:noFill/>
                </a:ln>
                <a:solidFill>
                  <a:srgbClr val="0C3B5D"/>
                </a:solidFill>
                <a:effectLst/>
                <a:uLnTx/>
                <a:uFillTx/>
                <a:latin typeface="Calibri" panose="020F0502020204030204"/>
                <a:ea typeface="Calibri" panose="020F0502020204030204" pitchFamily="34" charset="0"/>
                <a:cs typeface="mohammad bold art 1" pitchFamily="2" charset="-78"/>
              </a:rPr>
              <a:t>يتم تطبيق برنامج المؤهلات المهنية</a:t>
            </a:r>
          </a:p>
          <a:p>
            <a:pPr marL="285750" marR="0" lvl="0" indent="-285750" algn="justLow" defTabSz="914400" rtl="1" eaLnBrk="1" fontAlgn="auto" latinLnBrk="0" hangingPunct="1">
              <a:lnSpc>
                <a:spcPct val="105000"/>
              </a:lnSpc>
              <a:spcBef>
                <a:spcPts val="0"/>
              </a:spcBef>
              <a:spcAft>
                <a:spcPts val="0"/>
              </a:spcAft>
              <a:buClrTx/>
              <a:buSzTx/>
              <a:buFontTx/>
              <a:buChar char="-"/>
              <a:tabLst/>
              <a:defRPr/>
            </a:pPr>
            <a:r>
              <a:rPr kumimoji="0" lang="ar-KW" sz="1600" b="0" i="0" u="none" strike="noStrike" kern="0" cap="none" spc="0" normalizeH="0" baseline="0" noProof="0" dirty="0" smtClean="0">
                <a:ln>
                  <a:noFill/>
                </a:ln>
                <a:solidFill>
                  <a:srgbClr val="0C3B5D"/>
                </a:solidFill>
                <a:effectLst/>
                <a:uLnTx/>
                <a:uFillTx/>
                <a:latin typeface="Calibri" panose="020F0502020204030204"/>
                <a:ea typeface="Calibri" panose="020F0502020204030204" pitchFamily="34" charset="0"/>
                <a:cs typeface="mohammad bold art 1" pitchFamily="2" charset="-78"/>
              </a:rPr>
              <a:t>الاكتفاء بالمشاركة </a:t>
            </a:r>
            <a:r>
              <a:rPr kumimoji="0" lang="ar-KW" sz="1600" b="0" i="0" u="none" strike="noStrike" kern="0" cap="none" spc="0" normalizeH="0" baseline="0" noProof="0" dirty="0">
                <a:ln>
                  <a:noFill/>
                </a:ln>
                <a:solidFill>
                  <a:srgbClr val="0C3B5D"/>
                </a:solidFill>
                <a:effectLst/>
                <a:uLnTx/>
                <a:uFillTx/>
                <a:latin typeface="Calibri" panose="020F0502020204030204"/>
                <a:ea typeface="Calibri" panose="020F0502020204030204" pitchFamily="34" charset="0"/>
                <a:cs typeface="mohammad bold art 1" pitchFamily="2" charset="-78"/>
              </a:rPr>
              <a:t>بالدورات التدريبية المتعلقة </a:t>
            </a:r>
            <a:r>
              <a:rPr kumimoji="0" lang="ar-KW" sz="1600" b="0" i="0" u="none" strike="noStrike" kern="0" cap="none" spc="0" normalizeH="0" baseline="0" noProof="0" dirty="0" smtClean="0">
                <a:ln>
                  <a:noFill/>
                </a:ln>
                <a:solidFill>
                  <a:srgbClr val="0C3B5D"/>
                </a:solidFill>
                <a:effectLst/>
                <a:uLnTx/>
                <a:uFillTx/>
                <a:latin typeface="Calibri" panose="020F0502020204030204"/>
                <a:ea typeface="Calibri" panose="020F0502020204030204" pitchFamily="34" charset="0"/>
                <a:cs typeface="mohammad bold art 1" pitchFamily="2" charset="-78"/>
              </a:rPr>
              <a:t>المؤهلين </a:t>
            </a:r>
            <a:r>
              <a:rPr kumimoji="0" lang="ar-KW" sz="1600" b="0" i="0" u="none" strike="noStrike" kern="0" cap="none" spc="0" normalizeH="0" baseline="0" noProof="0" dirty="0">
                <a:ln>
                  <a:noFill/>
                </a:ln>
                <a:solidFill>
                  <a:srgbClr val="0C3B5D"/>
                </a:solidFill>
                <a:effectLst/>
                <a:uLnTx/>
                <a:uFillTx/>
                <a:latin typeface="Calibri" panose="020F0502020204030204"/>
                <a:ea typeface="Calibri" panose="020F0502020204030204" pitchFamily="34" charset="0"/>
                <a:cs typeface="mohammad bold art 1" pitchFamily="2" charset="-78"/>
              </a:rPr>
              <a:t>الفني والرقابي خلال </a:t>
            </a:r>
            <a:r>
              <a:rPr kumimoji="0" lang="ar-KW" sz="1600" b="0" i="0" u="none" strike="noStrike" kern="0" cap="none" spc="0" normalizeH="0" baseline="0" noProof="0" dirty="0" smtClean="0">
                <a:ln>
                  <a:noFill/>
                </a:ln>
                <a:solidFill>
                  <a:srgbClr val="0C3B5D"/>
                </a:solidFill>
                <a:effectLst/>
                <a:uLnTx/>
                <a:uFillTx/>
                <a:latin typeface="Calibri" panose="020F0502020204030204"/>
                <a:ea typeface="Calibri" panose="020F0502020204030204" pitchFamily="34" charset="0"/>
                <a:cs typeface="mohammad bold art 1" pitchFamily="2" charset="-78"/>
              </a:rPr>
              <a:t>سنة</a:t>
            </a:r>
          </a:p>
          <a:p>
            <a:pPr marL="285750" marR="0" lvl="0" indent="-285750" algn="justLow" defTabSz="914400" rtl="1" eaLnBrk="1" fontAlgn="auto" latinLnBrk="0" hangingPunct="1">
              <a:lnSpc>
                <a:spcPct val="105000"/>
              </a:lnSpc>
              <a:spcBef>
                <a:spcPts val="0"/>
              </a:spcBef>
              <a:spcAft>
                <a:spcPts val="0"/>
              </a:spcAft>
              <a:buClrTx/>
              <a:buSzTx/>
              <a:buFontTx/>
              <a:buChar char="-"/>
              <a:tabLst/>
              <a:defRPr/>
            </a:pPr>
            <a:r>
              <a:rPr kumimoji="0" lang="ar-KW" sz="1600" b="0" i="0" u="none" strike="noStrike" kern="0" cap="none" spc="0" normalizeH="0" baseline="0" noProof="0" dirty="0" smtClean="0">
                <a:ln>
                  <a:noFill/>
                </a:ln>
                <a:solidFill>
                  <a:srgbClr val="0C3B5D"/>
                </a:solidFill>
                <a:effectLst/>
                <a:uLnTx/>
                <a:uFillTx/>
                <a:latin typeface="Calibri" panose="020F0502020204030204"/>
                <a:ea typeface="Calibri" panose="020F0502020204030204" pitchFamily="34" charset="0"/>
                <a:cs typeface="mohammad bold art 1" pitchFamily="2" charset="-78"/>
              </a:rPr>
              <a:t>اجتياز المؤهلين </a:t>
            </a:r>
            <a:r>
              <a:rPr kumimoji="0" lang="ar-KW" sz="1600" b="0" i="0" u="none" strike="noStrike" kern="0" cap="none" spc="0" normalizeH="0" baseline="0" noProof="0" dirty="0">
                <a:ln>
                  <a:noFill/>
                </a:ln>
                <a:solidFill>
                  <a:srgbClr val="0C3B5D"/>
                </a:solidFill>
                <a:effectLst/>
                <a:uLnTx/>
                <a:uFillTx/>
                <a:latin typeface="Calibri" panose="020F0502020204030204"/>
                <a:ea typeface="Calibri" panose="020F0502020204030204" pitchFamily="34" charset="0"/>
                <a:cs typeface="mohammad bold art 1" pitchFamily="2" charset="-78"/>
              </a:rPr>
              <a:t>اختيارياً دون المشاركة بالدورات </a:t>
            </a:r>
            <a:r>
              <a:rPr kumimoji="0" lang="ar-KW" sz="1600" b="0" i="0" u="none" strike="noStrike" kern="0" cap="none" spc="0" normalizeH="0" baseline="0" noProof="0" dirty="0" smtClean="0">
                <a:ln>
                  <a:noFill/>
                </a:ln>
                <a:solidFill>
                  <a:srgbClr val="0C3B5D"/>
                </a:solidFill>
                <a:effectLst/>
                <a:uLnTx/>
                <a:uFillTx/>
                <a:latin typeface="Calibri" panose="020F0502020204030204"/>
                <a:ea typeface="Calibri" panose="020F0502020204030204" pitchFamily="34" charset="0"/>
                <a:cs typeface="mohammad bold art 1" pitchFamily="2" charset="-78"/>
              </a:rPr>
              <a:t>التدريبية</a:t>
            </a:r>
          </a:p>
          <a:p>
            <a:pPr marL="285750" marR="0" lvl="0" indent="-285750" algn="justLow" defTabSz="914400" rtl="1" eaLnBrk="1" fontAlgn="auto" latinLnBrk="0" hangingPunct="1">
              <a:lnSpc>
                <a:spcPct val="105000"/>
              </a:lnSpc>
              <a:spcBef>
                <a:spcPts val="0"/>
              </a:spcBef>
              <a:spcAft>
                <a:spcPts val="0"/>
              </a:spcAft>
              <a:buClrTx/>
              <a:buSzTx/>
              <a:buFontTx/>
              <a:buChar char="-"/>
              <a:tabLst/>
              <a:defRPr/>
            </a:pPr>
            <a:r>
              <a:rPr kumimoji="0" lang="ar-KW" sz="1600" b="0" i="0" u="none" strike="noStrike" kern="0" cap="none" spc="0" normalizeH="0" baseline="0" noProof="0" dirty="0">
                <a:ln>
                  <a:noFill/>
                </a:ln>
                <a:solidFill>
                  <a:srgbClr val="0C3B5D"/>
                </a:solidFill>
                <a:effectLst/>
                <a:uLnTx/>
                <a:uFillTx/>
                <a:latin typeface="Calibri" panose="020F0502020204030204"/>
                <a:ea typeface="Calibri" panose="020F0502020204030204" pitchFamily="34" charset="0"/>
                <a:cs typeface="mohammad bold art 1" pitchFamily="2" charset="-78"/>
              </a:rPr>
              <a:t>استيفاء محددات سياسة </a:t>
            </a:r>
            <a:r>
              <a:rPr kumimoji="0" lang="ar-KW" sz="1600" b="0" i="0" u="none" strike="noStrike" kern="0" cap="none" spc="0" normalizeH="0" baseline="0" noProof="0" dirty="0" smtClean="0">
                <a:ln>
                  <a:noFill/>
                </a:ln>
                <a:solidFill>
                  <a:srgbClr val="0C3B5D"/>
                </a:solidFill>
                <a:effectLst/>
                <a:uLnTx/>
                <a:uFillTx/>
                <a:latin typeface="Calibri" panose="020F0502020204030204"/>
                <a:ea typeface="Calibri" panose="020F0502020204030204" pitchFamily="34" charset="0"/>
                <a:cs typeface="mohammad bold art 1" pitchFamily="2" charset="-78"/>
              </a:rPr>
              <a:t>الإعفاء بالنسبة للمؤهل الفني</a:t>
            </a:r>
            <a:endParaRPr kumimoji="0" lang="en-US" sz="1600" b="0" i="0" u="none" strike="noStrike" kern="0" cap="none" spc="0" normalizeH="0" baseline="0" noProof="0" dirty="0">
              <a:ln>
                <a:noFill/>
              </a:ln>
              <a:solidFill>
                <a:srgbClr val="0C3B5D"/>
              </a:solidFill>
              <a:effectLst/>
              <a:uLnTx/>
              <a:uFillTx/>
              <a:latin typeface="Calibri" panose="020F0502020204030204"/>
              <a:ea typeface="Calibri" panose="020F0502020204030204" pitchFamily="34" charset="0"/>
              <a:cs typeface="mohammad bold art 1" pitchFamily="2" charset="-78"/>
            </a:endParaRPr>
          </a:p>
        </p:txBody>
      </p:sp>
    </p:spTree>
    <p:extLst>
      <p:ext uri="{BB962C8B-B14F-4D97-AF65-F5344CB8AC3E}">
        <p14:creationId xmlns:p14="http://schemas.microsoft.com/office/powerpoint/2010/main" val="30031323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45156" y="2285995"/>
            <a:ext cx="9103371" cy="2402182"/>
          </a:xfrm>
          <a:prstGeom prst="rect">
            <a:avLst/>
          </a:prstGeom>
        </p:spPr>
      </p:pic>
      <p:sp>
        <p:nvSpPr>
          <p:cNvPr id="5" name="Rectangle 4"/>
          <p:cNvSpPr/>
          <p:nvPr/>
        </p:nvSpPr>
        <p:spPr>
          <a:xfrm>
            <a:off x="6725174" y="2343646"/>
            <a:ext cx="1967723" cy="530352"/>
          </a:xfrm>
          <a:prstGeom prst="rect">
            <a:avLst/>
          </a:prstGeom>
          <a:solidFill>
            <a:srgbClr val="0C3B5D"/>
          </a:solidFill>
          <a:effectLst/>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98603" tIns="98603" rIns="98603" bIns="98603" numCol="1" spcCol="1270" anchor="ctr" anchorCtr="0">
            <a:noAutofit/>
          </a:bodyPr>
          <a:lstStyle/>
          <a:p>
            <a:pPr marL="0" marR="0" lvl="0" indent="0" algn="ctr" defTabSz="1155671" rtl="1" eaLnBrk="1" fontAlgn="auto" latinLnBrk="0" hangingPunct="1">
              <a:lnSpc>
                <a:spcPct val="90000"/>
              </a:lnSpc>
              <a:spcBef>
                <a:spcPct val="0"/>
              </a:spcBef>
              <a:spcAft>
                <a:spcPct val="35000"/>
              </a:spcAft>
              <a:buClrTx/>
              <a:buSzTx/>
              <a:buFontTx/>
              <a:buNone/>
              <a:tabLst/>
              <a:defRPr/>
            </a:pPr>
            <a:r>
              <a:rPr kumimoji="0" lang="ar-KW" sz="2000" b="0" i="0" u="none" strike="noStrike" kern="1200" cap="none" spc="0" normalizeH="0" baseline="0" noProof="0" dirty="0">
                <a:ln>
                  <a:noFill/>
                </a:ln>
                <a:solidFill>
                  <a:prstClr val="white"/>
                </a:solidFill>
                <a:effectLst/>
                <a:uLnTx/>
                <a:uFillTx/>
                <a:latin typeface="Calibri" panose="020F0502020204030204"/>
                <a:ea typeface="+mn-ea"/>
                <a:cs typeface="mohammad bold art 1" pitchFamily="2" charset="-78"/>
              </a:rPr>
              <a:t>30 سبتمبر 2019</a:t>
            </a:r>
          </a:p>
        </p:txBody>
      </p:sp>
      <p:sp>
        <p:nvSpPr>
          <p:cNvPr id="6" name="Rectangle 5"/>
          <p:cNvSpPr/>
          <p:nvPr/>
        </p:nvSpPr>
        <p:spPr>
          <a:xfrm>
            <a:off x="3512582" y="2343646"/>
            <a:ext cx="1967723" cy="530352"/>
          </a:xfrm>
          <a:prstGeom prst="rect">
            <a:avLst/>
          </a:prstGeom>
          <a:solidFill>
            <a:srgbClr val="0C3B5D"/>
          </a:solidFill>
          <a:effectLst/>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98603" tIns="98603" rIns="98603" bIns="98603" numCol="1" spcCol="1270" anchor="ctr" anchorCtr="0">
            <a:noAutofit/>
          </a:bodyPr>
          <a:lstStyle/>
          <a:p>
            <a:pPr marL="0" marR="0" lvl="0" indent="0" algn="ctr" defTabSz="1155671" rtl="1" eaLnBrk="1" fontAlgn="auto" latinLnBrk="0" hangingPunct="1">
              <a:lnSpc>
                <a:spcPct val="90000"/>
              </a:lnSpc>
              <a:spcBef>
                <a:spcPct val="0"/>
              </a:spcBef>
              <a:spcAft>
                <a:spcPct val="35000"/>
              </a:spcAft>
              <a:buClrTx/>
              <a:buSzTx/>
              <a:buFontTx/>
              <a:buNone/>
              <a:tabLst/>
              <a:defRPr/>
            </a:pPr>
            <a:r>
              <a:rPr kumimoji="0" lang="ar-KW" sz="2000" b="0" i="0" u="none" strike="noStrike" kern="1200" cap="none" spc="0" normalizeH="0" baseline="0" noProof="0" dirty="0">
                <a:ln>
                  <a:noFill/>
                </a:ln>
                <a:solidFill>
                  <a:prstClr val="white"/>
                </a:solidFill>
                <a:effectLst/>
                <a:uLnTx/>
                <a:uFillTx/>
                <a:latin typeface="Calibri" panose="020F0502020204030204"/>
                <a:ea typeface="+mn-ea"/>
                <a:cs typeface="mohammad bold art 1" pitchFamily="2" charset="-78"/>
              </a:rPr>
              <a:t>1 أكتوبر 2020</a:t>
            </a:r>
          </a:p>
        </p:txBody>
      </p:sp>
      <p:sp>
        <p:nvSpPr>
          <p:cNvPr id="7" name="Rectangle 6"/>
          <p:cNvSpPr/>
          <p:nvPr/>
        </p:nvSpPr>
        <p:spPr>
          <a:xfrm>
            <a:off x="5112979" y="769116"/>
            <a:ext cx="1967723" cy="1106423"/>
          </a:xfrm>
          <a:prstGeom prst="rect">
            <a:avLst/>
          </a:prstGeom>
          <a:solidFill>
            <a:srgbClr val="0C3B5D"/>
          </a:solidFill>
          <a:effectLst/>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98603" tIns="98603" rIns="98603" bIns="98603" numCol="1" spcCol="1270" anchor="ctr" anchorCtr="0">
            <a:noAutofit/>
          </a:bodyPr>
          <a:lstStyle/>
          <a:p>
            <a:pPr marL="0" marR="0" lvl="0" indent="0" algn="ctr" defTabSz="914400" rtl="1" eaLnBrk="1" fontAlgn="auto" latinLnBrk="0" hangingPunct="1">
              <a:lnSpc>
                <a:spcPct val="105000"/>
              </a:lnSpc>
              <a:spcBef>
                <a:spcPts val="0"/>
              </a:spcBef>
              <a:spcAft>
                <a:spcPts val="0"/>
              </a:spcAft>
              <a:buClrTx/>
              <a:buSzTx/>
              <a:buFontTx/>
              <a:buNone/>
              <a:tabLst/>
              <a:defRPr/>
            </a:pPr>
            <a:r>
              <a:rPr kumimoji="0" lang="ar-KW" sz="18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mohammad bold art 1" pitchFamily="2" charset="-78"/>
              </a:rPr>
              <a:t>طلبات الترشيح والتسجيل للوظائف واجبة التسجيل</a:t>
            </a:r>
          </a:p>
        </p:txBody>
      </p:sp>
      <p:sp>
        <p:nvSpPr>
          <p:cNvPr id="8" name="Rectangle 7"/>
          <p:cNvSpPr/>
          <p:nvPr/>
        </p:nvSpPr>
        <p:spPr>
          <a:xfrm>
            <a:off x="1545156" y="5098633"/>
            <a:ext cx="9179102" cy="711990"/>
          </a:xfrm>
          <a:prstGeom prst="rect">
            <a:avLst/>
          </a:prstGeom>
          <a:solidFill>
            <a:srgbClr val="F2EBDF"/>
          </a:solidFill>
        </p:spPr>
        <p:txBody>
          <a:bodyPr wrap="square">
            <a:spAutoFit/>
          </a:bodyPr>
          <a:lstStyle/>
          <a:p>
            <a:pPr marL="285750" marR="0" lvl="0" indent="-285750" algn="justLow" defTabSz="914400" rtl="1" eaLnBrk="1" fontAlgn="auto" latinLnBrk="0" hangingPunct="1">
              <a:lnSpc>
                <a:spcPct val="105000"/>
              </a:lnSpc>
              <a:spcBef>
                <a:spcPts val="0"/>
              </a:spcBef>
              <a:spcAft>
                <a:spcPts val="800"/>
              </a:spcAft>
              <a:buClrTx/>
              <a:buSzTx/>
              <a:buFontTx/>
              <a:buChar char="-"/>
              <a:tabLst/>
              <a:defRPr/>
            </a:pPr>
            <a:r>
              <a:rPr kumimoji="0" lang="ar-KW" sz="1600" b="0" i="0" u="none" strike="noStrike" kern="0" cap="none" spc="0" normalizeH="0" baseline="0" noProof="0" dirty="0" smtClean="0">
                <a:ln>
                  <a:noFill/>
                </a:ln>
                <a:solidFill>
                  <a:srgbClr val="0C3B5D"/>
                </a:solidFill>
                <a:effectLst/>
                <a:uLnTx/>
                <a:uFillTx/>
                <a:latin typeface="Calibri" panose="020F0502020204030204"/>
                <a:ea typeface="Calibri" panose="020F0502020204030204" pitchFamily="34" charset="0"/>
                <a:cs typeface="mohammad bold art 1" pitchFamily="2" charset="-78"/>
              </a:rPr>
              <a:t>يتم تطبيق برنامج المؤهلات المهنية عند تجديد التسجيل</a:t>
            </a:r>
          </a:p>
          <a:p>
            <a:pPr marL="285750" marR="0" lvl="0" indent="-285750" algn="justLow" defTabSz="914400" rtl="1" eaLnBrk="1" fontAlgn="auto" latinLnBrk="0" hangingPunct="1">
              <a:lnSpc>
                <a:spcPct val="105000"/>
              </a:lnSpc>
              <a:spcBef>
                <a:spcPts val="0"/>
              </a:spcBef>
              <a:spcAft>
                <a:spcPts val="800"/>
              </a:spcAft>
              <a:buClrTx/>
              <a:buSzTx/>
              <a:buFontTx/>
              <a:buChar char="-"/>
              <a:tabLst/>
              <a:defRPr/>
            </a:pPr>
            <a:r>
              <a:rPr kumimoji="0" lang="ar-KW" sz="1600" b="0" i="0" u="none" strike="noStrike" kern="0" cap="none" spc="0" normalizeH="0" baseline="0" noProof="0" dirty="0" smtClean="0">
                <a:ln>
                  <a:noFill/>
                </a:ln>
                <a:solidFill>
                  <a:srgbClr val="0C3B5D"/>
                </a:solidFill>
                <a:effectLst/>
                <a:uLnTx/>
                <a:uFillTx/>
                <a:latin typeface="Calibri" panose="020F0502020204030204"/>
                <a:ea typeface="Calibri" panose="020F0502020204030204" pitchFamily="34" charset="0"/>
                <a:cs typeface="mohammad bold art 1" pitchFamily="2" charset="-78"/>
              </a:rPr>
              <a:t>استيفاء </a:t>
            </a:r>
            <a:r>
              <a:rPr kumimoji="0" lang="ar-KW" sz="1600" b="0" i="0" u="none" strike="noStrike" kern="0" cap="none" spc="0" normalizeH="0" baseline="0" noProof="0" dirty="0">
                <a:ln>
                  <a:noFill/>
                </a:ln>
                <a:solidFill>
                  <a:srgbClr val="0C3B5D"/>
                </a:solidFill>
                <a:effectLst/>
                <a:uLnTx/>
                <a:uFillTx/>
                <a:latin typeface="Calibri" panose="020F0502020204030204"/>
                <a:ea typeface="Calibri" panose="020F0502020204030204" pitchFamily="34" charset="0"/>
                <a:cs typeface="mohammad bold art 1" pitchFamily="2" charset="-78"/>
              </a:rPr>
              <a:t>محددات سياسة </a:t>
            </a:r>
            <a:r>
              <a:rPr kumimoji="0" lang="ar-KW" sz="1600" b="0" i="0" u="none" strike="noStrike" kern="0" cap="none" spc="0" normalizeH="0" baseline="0" noProof="0" dirty="0" smtClean="0">
                <a:ln>
                  <a:noFill/>
                </a:ln>
                <a:solidFill>
                  <a:srgbClr val="0C3B5D"/>
                </a:solidFill>
                <a:effectLst/>
                <a:uLnTx/>
                <a:uFillTx/>
                <a:latin typeface="Calibri" panose="020F0502020204030204"/>
                <a:ea typeface="Calibri" panose="020F0502020204030204" pitchFamily="34" charset="0"/>
                <a:cs typeface="mohammad bold art 1" pitchFamily="2" charset="-78"/>
              </a:rPr>
              <a:t>الإعفاء بالنسبة للمؤهل الفني</a:t>
            </a:r>
            <a:endParaRPr kumimoji="0" lang="en-US" sz="1600" b="0" i="0" u="none" strike="noStrike" kern="0" cap="none" spc="0" normalizeH="0" baseline="0" noProof="0" dirty="0">
              <a:ln>
                <a:noFill/>
              </a:ln>
              <a:solidFill>
                <a:srgbClr val="0C3B5D"/>
              </a:solidFill>
              <a:effectLst/>
              <a:uLnTx/>
              <a:uFillTx/>
              <a:latin typeface="Calibri" panose="020F0502020204030204"/>
              <a:ea typeface="Calibri" panose="020F0502020204030204" pitchFamily="34" charset="0"/>
              <a:cs typeface="mohammad bold art 1" pitchFamily="2" charset="-78"/>
            </a:endParaRPr>
          </a:p>
        </p:txBody>
      </p:sp>
    </p:spTree>
    <p:extLst>
      <p:ext uri="{BB962C8B-B14F-4D97-AF65-F5344CB8AC3E}">
        <p14:creationId xmlns:p14="http://schemas.microsoft.com/office/powerpoint/2010/main" val="6259134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55896" y="2371068"/>
            <a:ext cx="9088817" cy="2372499"/>
          </a:xfrm>
          <a:prstGeom prst="rect">
            <a:avLst/>
          </a:prstGeom>
        </p:spPr>
      </p:pic>
      <p:sp>
        <p:nvSpPr>
          <p:cNvPr id="5" name="Rectangle 4"/>
          <p:cNvSpPr/>
          <p:nvPr/>
        </p:nvSpPr>
        <p:spPr>
          <a:xfrm>
            <a:off x="1891046" y="698342"/>
            <a:ext cx="1967723" cy="1106423"/>
          </a:xfrm>
          <a:prstGeom prst="rect">
            <a:avLst/>
          </a:prstGeom>
          <a:solidFill>
            <a:srgbClr val="0C3B5D"/>
          </a:solidFill>
          <a:effectLst/>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98603" tIns="98603" rIns="98603" bIns="98603" numCol="1" spcCol="1270" anchor="ctr" anchorCtr="0">
            <a:noAutofit/>
          </a:bodyPr>
          <a:lstStyle/>
          <a:p>
            <a:pPr marL="0" marR="0" lvl="0" indent="0" algn="ctr" defTabSz="914400" rtl="1" eaLnBrk="1" fontAlgn="auto" latinLnBrk="0" hangingPunct="1">
              <a:lnSpc>
                <a:spcPct val="105000"/>
              </a:lnSpc>
              <a:spcBef>
                <a:spcPts val="0"/>
              </a:spcBef>
              <a:spcAft>
                <a:spcPts val="0"/>
              </a:spcAft>
              <a:buClrTx/>
              <a:buSzTx/>
              <a:buFontTx/>
              <a:buNone/>
              <a:tabLst/>
              <a:defRPr/>
            </a:pPr>
            <a:r>
              <a:rPr kumimoji="0" lang="ar-KW" sz="18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mohammad bold art 1" pitchFamily="2" charset="-78"/>
              </a:rPr>
              <a:t>طلبات الترشيح والتسجيل للوظائف واجبة التسجيل</a:t>
            </a:r>
          </a:p>
        </p:txBody>
      </p:sp>
      <p:sp>
        <p:nvSpPr>
          <p:cNvPr id="6" name="Rectangle 5"/>
          <p:cNvSpPr/>
          <p:nvPr/>
        </p:nvSpPr>
        <p:spPr>
          <a:xfrm>
            <a:off x="6725174" y="2415210"/>
            <a:ext cx="1967723" cy="530352"/>
          </a:xfrm>
          <a:prstGeom prst="rect">
            <a:avLst/>
          </a:prstGeom>
          <a:solidFill>
            <a:srgbClr val="0C3B5D"/>
          </a:solidFill>
          <a:effectLst/>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98603" tIns="98603" rIns="98603" bIns="98603" numCol="1" spcCol="1270" anchor="ctr" anchorCtr="0">
            <a:noAutofit/>
          </a:bodyPr>
          <a:lstStyle/>
          <a:p>
            <a:pPr marL="0" marR="0" lvl="0" indent="0" algn="ctr" defTabSz="1155671" rtl="1" eaLnBrk="1" fontAlgn="auto" latinLnBrk="0" hangingPunct="1">
              <a:lnSpc>
                <a:spcPct val="90000"/>
              </a:lnSpc>
              <a:spcBef>
                <a:spcPct val="0"/>
              </a:spcBef>
              <a:spcAft>
                <a:spcPct val="35000"/>
              </a:spcAft>
              <a:buClrTx/>
              <a:buSzTx/>
              <a:buFontTx/>
              <a:buNone/>
              <a:tabLst/>
              <a:defRPr/>
            </a:pPr>
            <a:r>
              <a:rPr kumimoji="0" lang="ar-KW" sz="2000" b="0" i="0" u="none" strike="noStrike" kern="1200" cap="none" spc="0" normalizeH="0" baseline="0" noProof="0" dirty="0">
                <a:ln>
                  <a:noFill/>
                </a:ln>
                <a:solidFill>
                  <a:prstClr val="white"/>
                </a:solidFill>
                <a:effectLst/>
                <a:uLnTx/>
                <a:uFillTx/>
                <a:latin typeface="Calibri" panose="020F0502020204030204"/>
                <a:ea typeface="+mn-ea"/>
                <a:cs typeface="mohammad bold art 1" pitchFamily="2" charset="-78"/>
              </a:rPr>
              <a:t>30 سبتمبر 2019</a:t>
            </a:r>
          </a:p>
        </p:txBody>
      </p:sp>
      <p:sp>
        <p:nvSpPr>
          <p:cNvPr id="7" name="Rectangle 6"/>
          <p:cNvSpPr/>
          <p:nvPr/>
        </p:nvSpPr>
        <p:spPr>
          <a:xfrm>
            <a:off x="3512582" y="2415210"/>
            <a:ext cx="1967723" cy="530352"/>
          </a:xfrm>
          <a:prstGeom prst="rect">
            <a:avLst/>
          </a:prstGeom>
          <a:solidFill>
            <a:srgbClr val="0C3B5D"/>
          </a:solidFill>
          <a:effectLst/>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98603" tIns="98603" rIns="98603" bIns="98603" numCol="1" spcCol="1270" anchor="ctr" anchorCtr="0">
            <a:noAutofit/>
          </a:bodyPr>
          <a:lstStyle/>
          <a:p>
            <a:pPr marL="0" marR="0" lvl="0" indent="0" algn="ctr" defTabSz="1155671" rtl="1" eaLnBrk="1" fontAlgn="auto" latinLnBrk="0" hangingPunct="1">
              <a:lnSpc>
                <a:spcPct val="90000"/>
              </a:lnSpc>
              <a:spcBef>
                <a:spcPct val="0"/>
              </a:spcBef>
              <a:spcAft>
                <a:spcPct val="35000"/>
              </a:spcAft>
              <a:buClrTx/>
              <a:buSzTx/>
              <a:buFontTx/>
              <a:buNone/>
              <a:tabLst/>
              <a:defRPr/>
            </a:pPr>
            <a:r>
              <a:rPr kumimoji="0" lang="ar-KW" sz="2000" b="0" i="0" u="none" strike="noStrike" kern="1200" cap="none" spc="0" normalizeH="0" baseline="0" noProof="0" dirty="0">
                <a:ln>
                  <a:noFill/>
                </a:ln>
                <a:solidFill>
                  <a:prstClr val="white"/>
                </a:solidFill>
                <a:effectLst/>
                <a:uLnTx/>
                <a:uFillTx/>
                <a:latin typeface="Calibri" panose="020F0502020204030204"/>
                <a:ea typeface="+mn-ea"/>
                <a:cs typeface="mohammad bold art 1" pitchFamily="2" charset="-78"/>
              </a:rPr>
              <a:t>1 أكتوبر 2020</a:t>
            </a:r>
          </a:p>
        </p:txBody>
      </p:sp>
      <p:sp>
        <p:nvSpPr>
          <p:cNvPr id="8" name="Rectangle 7"/>
          <p:cNvSpPr/>
          <p:nvPr/>
        </p:nvSpPr>
        <p:spPr>
          <a:xfrm>
            <a:off x="1555896" y="5309870"/>
            <a:ext cx="9088817" cy="711990"/>
          </a:xfrm>
          <a:prstGeom prst="rect">
            <a:avLst/>
          </a:prstGeom>
          <a:solidFill>
            <a:srgbClr val="F2EBDF"/>
          </a:solidFill>
        </p:spPr>
        <p:txBody>
          <a:bodyPr wrap="square">
            <a:spAutoFit/>
          </a:bodyPr>
          <a:lstStyle/>
          <a:p>
            <a:pPr marL="285750" marR="0" lvl="0" indent="-285750" algn="justLow" defTabSz="914400" rtl="1" eaLnBrk="1" fontAlgn="auto" latinLnBrk="0" hangingPunct="1">
              <a:lnSpc>
                <a:spcPct val="105000"/>
              </a:lnSpc>
              <a:spcBef>
                <a:spcPts val="0"/>
              </a:spcBef>
              <a:spcAft>
                <a:spcPts val="800"/>
              </a:spcAft>
              <a:buClrTx/>
              <a:buSzTx/>
              <a:buFontTx/>
              <a:buChar char="-"/>
              <a:tabLst/>
              <a:defRPr/>
            </a:pPr>
            <a:r>
              <a:rPr kumimoji="0" lang="ar-KW" sz="1600" b="0" i="0" u="none" strike="noStrike" kern="0" cap="none" spc="0" normalizeH="0" baseline="0" noProof="0" dirty="0" smtClean="0">
                <a:ln>
                  <a:noFill/>
                </a:ln>
                <a:solidFill>
                  <a:srgbClr val="0C3B5D"/>
                </a:solidFill>
                <a:effectLst/>
                <a:uLnTx/>
                <a:uFillTx/>
                <a:latin typeface="Calibri" panose="020F0502020204030204"/>
                <a:ea typeface="Calibri" panose="020F0502020204030204" pitchFamily="34" charset="0"/>
                <a:cs typeface="mohammad bold art 1" pitchFamily="2" charset="-78"/>
              </a:rPr>
              <a:t>يتم تطبيق برنامج المؤهلات المهنية عند التقدم </a:t>
            </a:r>
            <a:r>
              <a:rPr kumimoji="0" lang="ar-KW" sz="1600" b="0" i="0" u="none" strike="noStrike" kern="0" cap="none" spc="0" normalizeH="0" baseline="0" noProof="0" dirty="0">
                <a:ln>
                  <a:noFill/>
                </a:ln>
                <a:solidFill>
                  <a:srgbClr val="0C3B5D"/>
                </a:solidFill>
                <a:effectLst/>
                <a:uLnTx/>
                <a:uFillTx/>
                <a:latin typeface="Calibri" panose="020F0502020204030204"/>
                <a:ea typeface="Calibri" panose="020F0502020204030204" pitchFamily="34" charset="0"/>
                <a:cs typeface="mohammad bold art 1" pitchFamily="2" charset="-78"/>
              </a:rPr>
              <a:t>بطلب </a:t>
            </a:r>
            <a:r>
              <a:rPr kumimoji="0" lang="ar-KW" sz="1600" b="0" i="0" u="none" strike="noStrike" kern="0" cap="none" spc="0" normalizeH="0" baseline="0" noProof="0" dirty="0" smtClean="0">
                <a:ln>
                  <a:noFill/>
                </a:ln>
                <a:solidFill>
                  <a:srgbClr val="0C3B5D"/>
                </a:solidFill>
                <a:effectLst/>
                <a:uLnTx/>
                <a:uFillTx/>
                <a:latin typeface="Calibri" panose="020F0502020204030204"/>
                <a:ea typeface="Calibri" panose="020F0502020204030204" pitchFamily="34" charset="0"/>
                <a:cs typeface="mohammad bold art 1" pitchFamily="2" charset="-78"/>
              </a:rPr>
              <a:t>الترشيح أو التسجيل </a:t>
            </a:r>
            <a:r>
              <a:rPr kumimoji="0" lang="ar-KW" sz="1600" b="0" i="0" u="none" strike="noStrike" kern="0" cap="none" spc="0" normalizeH="0" baseline="0" noProof="0" dirty="0">
                <a:ln>
                  <a:noFill/>
                </a:ln>
                <a:solidFill>
                  <a:srgbClr val="0C3B5D"/>
                </a:solidFill>
                <a:effectLst/>
                <a:uLnTx/>
                <a:uFillTx/>
                <a:latin typeface="Calibri" panose="020F0502020204030204"/>
                <a:ea typeface="Calibri" panose="020F0502020204030204" pitchFamily="34" charset="0"/>
                <a:cs typeface="mohammad bold art 1" pitchFamily="2" charset="-78"/>
              </a:rPr>
              <a:t>للوظائف واجبة </a:t>
            </a:r>
            <a:r>
              <a:rPr kumimoji="0" lang="ar-KW" sz="1600" b="0" i="0" u="none" strike="noStrike" kern="0" cap="none" spc="0" normalizeH="0" baseline="0" noProof="0" dirty="0" smtClean="0">
                <a:ln>
                  <a:noFill/>
                </a:ln>
                <a:solidFill>
                  <a:srgbClr val="0C3B5D"/>
                </a:solidFill>
                <a:effectLst/>
                <a:uLnTx/>
                <a:uFillTx/>
                <a:latin typeface="Calibri" panose="020F0502020204030204"/>
                <a:ea typeface="Calibri" panose="020F0502020204030204" pitchFamily="34" charset="0"/>
                <a:cs typeface="mohammad bold art 1" pitchFamily="2" charset="-78"/>
              </a:rPr>
              <a:t>التسجيل</a:t>
            </a:r>
          </a:p>
          <a:p>
            <a:pPr marL="285750" marR="0" lvl="0" indent="-285750" algn="justLow" defTabSz="914400" rtl="1" eaLnBrk="1" fontAlgn="auto" latinLnBrk="0" hangingPunct="1">
              <a:lnSpc>
                <a:spcPct val="105000"/>
              </a:lnSpc>
              <a:spcBef>
                <a:spcPts val="0"/>
              </a:spcBef>
              <a:spcAft>
                <a:spcPts val="800"/>
              </a:spcAft>
              <a:buClrTx/>
              <a:buSzTx/>
              <a:buFontTx/>
              <a:buChar char="-"/>
              <a:tabLst/>
              <a:defRPr/>
            </a:pPr>
            <a:r>
              <a:rPr kumimoji="0" lang="ar-KW" sz="1600" b="0" i="0" u="none" strike="noStrike" kern="0" cap="none" spc="0" normalizeH="0" baseline="0" noProof="0" dirty="0" smtClean="0">
                <a:ln>
                  <a:noFill/>
                </a:ln>
                <a:solidFill>
                  <a:srgbClr val="0C3B5D"/>
                </a:solidFill>
                <a:effectLst/>
                <a:uLnTx/>
                <a:uFillTx/>
                <a:latin typeface="Calibri" panose="020F0502020204030204"/>
                <a:ea typeface="Calibri" panose="020F0502020204030204" pitchFamily="34" charset="0"/>
                <a:cs typeface="mohammad bold art 1" pitchFamily="2" charset="-78"/>
              </a:rPr>
              <a:t>استيفاء محددات سياسة الإعفاء بالنسبة للمؤهل الفني</a:t>
            </a:r>
            <a:endParaRPr kumimoji="0" lang="en-US" sz="1600" b="0" i="0" u="none" strike="noStrike" kern="0" cap="none" spc="0" normalizeH="0" baseline="0" noProof="0" dirty="0">
              <a:ln>
                <a:noFill/>
              </a:ln>
              <a:solidFill>
                <a:srgbClr val="0C3B5D"/>
              </a:solidFill>
              <a:effectLst/>
              <a:uLnTx/>
              <a:uFillTx/>
              <a:latin typeface="Calibri" panose="020F0502020204030204"/>
              <a:ea typeface="Calibri" panose="020F0502020204030204" pitchFamily="34" charset="0"/>
              <a:cs typeface="mohammad bold art 1" pitchFamily="2" charset="-78"/>
            </a:endParaRPr>
          </a:p>
        </p:txBody>
      </p:sp>
    </p:spTree>
    <p:extLst>
      <p:ext uri="{BB962C8B-B14F-4D97-AF65-F5344CB8AC3E}">
        <p14:creationId xmlns:p14="http://schemas.microsoft.com/office/powerpoint/2010/main" val="10708640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8935639" y="299882"/>
            <a:ext cx="3251056" cy="111309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095" y="319894"/>
            <a:ext cx="2221815" cy="1073075"/>
          </a:xfrm>
          <a:prstGeom prst="rect">
            <a:avLst/>
          </a:prstGeom>
        </p:spPr>
      </p:pic>
      <p:pic>
        <p:nvPicPr>
          <p:cNvPr id="2" name="Picture 1"/>
          <p:cNvPicPr>
            <a:picLocks noChangeAspect="1"/>
          </p:cNvPicPr>
          <p:nvPr/>
        </p:nvPicPr>
        <p:blipFill>
          <a:blip r:embed="rId5"/>
          <a:stretch>
            <a:fillRect/>
          </a:stretch>
        </p:blipFill>
        <p:spPr>
          <a:xfrm>
            <a:off x="2731355" y="2268998"/>
            <a:ext cx="6894660" cy="2410620"/>
          </a:xfrm>
          <a:prstGeom prst="rect">
            <a:avLst/>
          </a:prstGeom>
        </p:spPr>
      </p:pic>
    </p:spTree>
    <p:extLst>
      <p:ext uri="{BB962C8B-B14F-4D97-AF65-F5344CB8AC3E}">
        <p14:creationId xmlns:p14="http://schemas.microsoft.com/office/powerpoint/2010/main" val="15118801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032" y="-9144"/>
            <a:ext cx="11538636" cy="6922008"/>
          </a:xfrm>
          <a:prstGeom prst="rect">
            <a:avLst/>
          </a:prstGeom>
        </p:spPr>
      </p:pic>
    </p:spTree>
    <p:extLst>
      <p:ext uri="{BB962C8B-B14F-4D97-AF65-F5344CB8AC3E}">
        <p14:creationId xmlns:p14="http://schemas.microsoft.com/office/powerpoint/2010/main" val="2320669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57942"/>
            <a:ext cx="9144000" cy="850106"/>
          </a:xfrm>
          <a:prstGeom prst="rect">
            <a:avLst/>
          </a:prstGeom>
          <a:solidFill>
            <a:srgbClr val="0C3B5D"/>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rtl="1"/>
            <a:r>
              <a:rPr lang="ar-KW" sz="3600" dirty="0">
                <a:cs typeface="mohammad bold art 1" pitchFamily="2" charset="-78"/>
              </a:rPr>
              <a:t>أهداف البرنامج</a:t>
            </a:r>
          </a:p>
        </p:txBody>
      </p:sp>
      <p:sp>
        <p:nvSpPr>
          <p:cNvPr id="5" name="Rectangle 4"/>
          <p:cNvSpPr/>
          <p:nvPr/>
        </p:nvSpPr>
        <p:spPr>
          <a:xfrm>
            <a:off x="2171135" y="1577481"/>
            <a:ext cx="6430450" cy="1979747"/>
          </a:xfrm>
          <a:prstGeom prst="rect">
            <a:avLst/>
          </a:prstGeom>
          <a:solidFill>
            <a:srgbClr val="0C3B5D"/>
          </a:solidFill>
        </p:spPr>
        <p:style>
          <a:lnRef idx="1">
            <a:schemeClr val="dk2">
              <a:alpha val="90000"/>
              <a:tint val="40000"/>
              <a:hueOff val="0"/>
              <a:satOff val="0"/>
              <a:lumOff val="0"/>
              <a:alphaOff val="0"/>
            </a:schemeClr>
          </a:lnRef>
          <a:fillRef idx="1">
            <a:scrgbClr r="0" g="0" b="0"/>
          </a:fillRef>
          <a:effectRef idx="2">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44294" tIns="220469" rIns="247650" bIns="220468" numCol="1" spcCol="1270" anchor="ctr" anchorCtr="0">
            <a:noAutofit/>
          </a:bodyPr>
          <a:lstStyle/>
          <a:p>
            <a:pPr marL="0" lvl="1" algn="justLow" defTabSz="755650" rtl="1">
              <a:spcBef>
                <a:spcPct val="0"/>
              </a:spcBef>
              <a:spcAft>
                <a:spcPct val="15000"/>
              </a:spcAft>
            </a:pPr>
            <a:r>
              <a:rPr lang="ar-KW" sz="1700" dirty="0">
                <a:solidFill>
                  <a:schemeClr val="bg1"/>
                </a:solidFill>
                <a:cs typeface="mohammad bold art 1" pitchFamily="2" charset="-78"/>
              </a:rPr>
              <a:t>الارتقاء بمستوى الكفاءة المهنية للعاملين في أطراف عديدة لدى منظومة أسواق المال من الوظائف واجبة التسجيل من خلال التعليم المهني والاختبارات التأهيلية بما يتوافق مع المعايير الدولية المطبقة والتوصل إلى بيئة استثمارية جاذبة تحظى بثقة المستثمرين وتمتلك المقومات المطلوبة.</a:t>
            </a:r>
            <a:endParaRPr lang="en-US" sz="1700" dirty="0">
              <a:solidFill>
                <a:schemeClr val="bg1"/>
              </a:solidFill>
              <a:latin typeface="Calibri"/>
              <a:ea typeface="Calibri"/>
              <a:cs typeface="mohammad bold art 1" pitchFamily="2" charset="-78"/>
            </a:endParaRPr>
          </a:p>
        </p:txBody>
      </p:sp>
      <p:sp>
        <p:nvSpPr>
          <p:cNvPr id="6" name="Rectangle 5"/>
          <p:cNvSpPr/>
          <p:nvPr/>
        </p:nvSpPr>
        <p:spPr>
          <a:xfrm>
            <a:off x="8735926" y="1577480"/>
            <a:ext cx="1612031" cy="1981878"/>
          </a:xfrm>
          <a:prstGeom prst="rect">
            <a:avLst/>
          </a:prstGeom>
          <a:solidFill>
            <a:srgbClr val="9F7A29"/>
          </a:solidFill>
        </p:spPr>
        <p:style>
          <a:lnRef idx="0">
            <a:schemeClr val="lt2">
              <a:hueOff val="0"/>
              <a:satOff val="0"/>
              <a:lumOff val="0"/>
              <a:alphaOff val="0"/>
            </a:schemeClr>
          </a:lnRef>
          <a:fillRef idx="3">
            <a:scrgbClr r="0" g="0" b="0"/>
          </a:fillRef>
          <a:effectRef idx="3">
            <a:schemeClr val="dk2">
              <a:hueOff val="0"/>
              <a:satOff val="0"/>
              <a:lumOff val="0"/>
              <a:alphaOff val="0"/>
            </a:schemeClr>
          </a:effectRef>
          <a:fontRef idx="minor">
            <a:schemeClr val="lt1"/>
          </a:fontRef>
        </p:style>
        <p:txBody>
          <a:bodyPr spcFirstLastPara="0" vert="horz" wrap="square" lIns="154893" tIns="116793" rIns="154893" bIns="116793" numCol="1" spcCol="1270" anchor="ctr" anchorCtr="0">
            <a:noAutofit/>
          </a:bodyPr>
          <a:lstStyle/>
          <a:p>
            <a:pPr algn="ctr" defTabSz="889000" rtl="1">
              <a:lnSpc>
                <a:spcPct val="90000"/>
              </a:lnSpc>
              <a:spcBef>
                <a:spcPct val="0"/>
              </a:spcBef>
              <a:spcAft>
                <a:spcPct val="35000"/>
              </a:spcAft>
            </a:pPr>
            <a:r>
              <a:rPr lang="ar-KW" sz="2000" dirty="0">
                <a:solidFill>
                  <a:schemeClr val="tx1"/>
                </a:solidFill>
                <a:latin typeface="Calibri"/>
                <a:ea typeface="Calibri"/>
                <a:cs typeface="mohammad bold art 1" pitchFamily="2" charset="-78"/>
              </a:rPr>
              <a:t>الهدف الاستراتيجي</a:t>
            </a:r>
            <a:endParaRPr lang="en-US" sz="2000" dirty="0">
              <a:solidFill>
                <a:schemeClr val="tx1"/>
              </a:solidFill>
              <a:latin typeface="Calibri"/>
              <a:ea typeface="Calibri"/>
              <a:cs typeface="mohammad bold art 1" pitchFamily="2" charset="-78"/>
            </a:endParaRPr>
          </a:p>
        </p:txBody>
      </p:sp>
      <p:sp>
        <p:nvSpPr>
          <p:cNvPr id="7" name="Rectangle 6"/>
          <p:cNvSpPr/>
          <p:nvPr/>
        </p:nvSpPr>
        <p:spPr>
          <a:xfrm>
            <a:off x="2171136" y="3721029"/>
            <a:ext cx="6435487" cy="2693405"/>
          </a:xfrm>
          <a:prstGeom prst="rect">
            <a:avLst/>
          </a:prstGeom>
          <a:solidFill>
            <a:srgbClr val="0C3B5D"/>
          </a:solidFill>
        </p:spPr>
        <p:style>
          <a:lnRef idx="1">
            <a:schemeClr val="dk2">
              <a:alpha val="90000"/>
              <a:tint val="40000"/>
              <a:hueOff val="0"/>
              <a:satOff val="0"/>
              <a:lumOff val="0"/>
              <a:alphaOff val="0"/>
            </a:schemeClr>
          </a:lnRef>
          <a:fillRef idx="1">
            <a:scrgbClr r="0" g="0" b="0"/>
          </a:fillRef>
          <a:effectRef idx="2">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79132" tIns="255307" rIns="247650" bIns="255306" numCol="1" spcCol="1270" anchor="ctr" anchorCtr="0">
            <a:noAutofit/>
          </a:bodyPr>
          <a:lstStyle/>
          <a:p>
            <a:pPr marL="0" lvl="1" algn="justLow" defTabSz="755650" rtl="1">
              <a:spcBef>
                <a:spcPct val="0"/>
              </a:spcBef>
              <a:spcAft>
                <a:spcPct val="15000"/>
              </a:spcAft>
            </a:pPr>
            <a:r>
              <a:rPr lang="ar-KW" sz="1700" dirty="0">
                <a:solidFill>
                  <a:schemeClr val="bg1"/>
                </a:solidFill>
                <a:cs typeface="mohammad bold art 1" pitchFamily="2" charset="-78"/>
              </a:rPr>
              <a:t>تطبيق أحكام المادة 3-3-3 من الكتاب الخامس من اللائحة التنفيذية للقانون رقم 7 لسنة 2010 وتعديلاتهما، والـتي نصت على: "للهيئة اتخاذ الإجراءات اللازمة للتحقق من توافر القدرات الفنية والمهنية التي تؤهل المرشح للوظيفة واجبة التسجيل بما في ذلك وضع الضوابط والقواعد اللازمة واجتياز الاختبارات التأهيلية التي تعدها الهيئة مع إمكانية إجراء مقابلة شخصية للمرشح إذا ما تطلب الأمر ذلك." </a:t>
            </a:r>
            <a:endParaRPr lang="en-US" sz="1700" dirty="0">
              <a:solidFill>
                <a:schemeClr val="bg1"/>
              </a:solidFill>
            </a:endParaRPr>
          </a:p>
        </p:txBody>
      </p:sp>
      <p:sp>
        <p:nvSpPr>
          <p:cNvPr id="8" name="Rectangle 7"/>
          <p:cNvSpPr/>
          <p:nvPr/>
        </p:nvSpPr>
        <p:spPr>
          <a:xfrm>
            <a:off x="8735927" y="3721028"/>
            <a:ext cx="1612031" cy="2697480"/>
          </a:xfrm>
          <a:prstGeom prst="rect">
            <a:avLst/>
          </a:prstGeom>
          <a:solidFill>
            <a:srgbClr val="9F7A29"/>
          </a:solidFill>
        </p:spPr>
        <p:style>
          <a:lnRef idx="0">
            <a:schemeClr val="lt2">
              <a:hueOff val="0"/>
              <a:satOff val="0"/>
              <a:lumOff val="0"/>
              <a:alphaOff val="0"/>
            </a:schemeClr>
          </a:lnRef>
          <a:fillRef idx="3">
            <a:scrgbClr r="0" g="0" b="0"/>
          </a:fillRef>
          <a:effectRef idx="3">
            <a:schemeClr val="dk2">
              <a:hueOff val="0"/>
              <a:satOff val="0"/>
              <a:lumOff val="0"/>
              <a:alphaOff val="0"/>
            </a:schemeClr>
          </a:effectRef>
          <a:fontRef idx="minor">
            <a:schemeClr val="lt1"/>
          </a:fontRef>
        </p:style>
        <p:txBody>
          <a:bodyPr spcFirstLastPara="0" vert="horz" wrap="square" lIns="154893" tIns="116793" rIns="154893" bIns="116793" numCol="1" spcCol="1270" anchor="ctr" anchorCtr="0">
            <a:noAutofit/>
          </a:bodyPr>
          <a:lstStyle/>
          <a:p>
            <a:pPr algn="ctr" defTabSz="889000" rtl="1">
              <a:lnSpc>
                <a:spcPct val="90000"/>
              </a:lnSpc>
              <a:spcBef>
                <a:spcPct val="0"/>
              </a:spcBef>
              <a:spcAft>
                <a:spcPct val="35000"/>
              </a:spcAft>
            </a:pPr>
            <a:r>
              <a:rPr lang="ar-KW" sz="2000" dirty="0">
                <a:solidFill>
                  <a:schemeClr val="tx1"/>
                </a:solidFill>
                <a:latin typeface="Calibri"/>
                <a:ea typeface="Calibri"/>
                <a:cs typeface="mohammad bold art 1" pitchFamily="2" charset="-78"/>
              </a:rPr>
              <a:t>الهدف التشريعي</a:t>
            </a:r>
            <a:endParaRPr lang="en-US" sz="2000" dirty="0">
              <a:solidFill>
                <a:schemeClr val="tx1"/>
              </a:solidFill>
            </a:endParaRPr>
          </a:p>
        </p:txBody>
      </p:sp>
    </p:spTree>
    <p:extLst>
      <p:ext uri="{BB962C8B-B14F-4D97-AF65-F5344CB8AC3E}">
        <p14:creationId xmlns:p14="http://schemas.microsoft.com/office/powerpoint/2010/main" val="398973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0" y="257942"/>
            <a:ext cx="9144000" cy="850106"/>
          </a:xfrm>
          <a:prstGeom prst="rect">
            <a:avLst/>
          </a:prstGeom>
          <a:solidFill>
            <a:srgbClr val="0C3B5D"/>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rtl="1"/>
            <a:r>
              <a:rPr lang="ar-KW" sz="3600" dirty="0">
                <a:cs typeface="mohammad bold art 1" pitchFamily="2" charset="-78"/>
              </a:rPr>
              <a:t>الوظائف واجبة التسجيل لدى الأشخاص المرخص لهم</a:t>
            </a:r>
          </a:p>
        </p:txBody>
      </p:sp>
      <p:sp>
        <p:nvSpPr>
          <p:cNvPr id="8" name="Content Placeholder 2"/>
          <p:cNvSpPr txBox="1">
            <a:spLocks/>
          </p:cNvSpPr>
          <p:nvPr/>
        </p:nvSpPr>
        <p:spPr>
          <a:xfrm>
            <a:off x="1611745" y="2650837"/>
            <a:ext cx="8963893" cy="4155503"/>
          </a:xfrm>
          <a:prstGeom prst="rect">
            <a:avLst/>
          </a:prstGeom>
          <a:solidFill>
            <a:srgbClr val="F2EBDF"/>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lnSpc>
                <a:spcPct val="150000"/>
              </a:lnSpc>
              <a:buNone/>
            </a:pPr>
            <a:r>
              <a:rPr lang="ar-KW" sz="1300" dirty="0">
                <a:solidFill>
                  <a:srgbClr val="0C3B5D"/>
                </a:solidFill>
                <a:cs typeface="mohammad bold art 1" pitchFamily="2" charset="-78"/>
              </a:rPr>
              <a:t>نصت المادة 3-2-2 من ذات الكتاب على: </a:t>
            </a:r>
          </a:p>
          <a:p>
            <a:pPr marL="0" indent="0" algn="just" rtl="1">
              <a:lnSpc>
                <a:spcPct val="150000"/>
              </a:lnSpc>
              <a:buNone/>
            </a:pPr>
            <a:r>
              <a:rPr lang="ar-KW" sz="1300" b="1" dirty="0">
                <a:solidFill>
                  <a:srgbClr val="0C3B5D"/>
                </a:solidFill>
                <a:cs typeface="mohammad bold art 1" pitchFamily="2" charset="-78"/>
              </a:rPr>
              <a:t>الوظائف التالية هي وظائف واجبة التسجيل:</a:t>
            </a:r>
          </a:p>
          <a:p>
            <a:pPr marL="0" indent="0" algn="just" rtl="1">
              <a:lnSpc>
                <a:spcPct val="150000"/>
              </a:lnSpc>
              <a:buNone/>
            </a:pPr>
            <a:r>
              <a:rPr lang="ar-KW" sz="1300" b="1" dirty="0">
                <a:solidFill>
                  <a:srgbClr val="0C3B5D"/>
                </a:solidFill>
                <a:cs typeface="mohammad bold art 1" pitchFamily="2" charset="-78"/>
              </a:rPr>
              <a:t>الرئيس التنفيذي		 		ممثل نشاط مستشار الاستثمار</a:t>
            </a:r>
          </a:p>
          <a:p>
            <a:pPr marL="0" indent="0" algn="just" rtl="1">
              <a:lnSpc>
                <a:spcPct val="150000"/>
              </a:lnSpc>
              <a:buNone/>
            </a:pPr>
            <a:r>
              <a:rPr lang="ar-KW" sz="1300" b="1" dirty="0">
                <a:solidFill>
                  <a:srgbClr val="0C3B5D"/>
                </a:solidFill>
                <a:cs typeface="mohammad bold art 1" pitchFamily="2" charset="-78"/>
              </a:rPr>
              <a:t>كبار التنفيذيين				ممثل نشاط مدير محفظة الاستثمار</a:t>
            </a:r>
          </a:p>
          <a:p>
            <a:pPr marL="0" indent="0" algn="just" rtl="1">
              <a:lnSpc>
                <a:spcPct val="150000"/>
              </a:lnSpc>
              <a:buNone/>
            </a:pPr>
            <a:r>
              <a:rPr lang="ar-KW" sz="1300" b="1" dirty="0">
                <a:solidFill>
                  <a:srgbClr val="0C3B5D"/>
                </a:solidFill>
                <a:cs typeface="mohammad bold art 1" pitchFamily="2" charset="-78"/>
              </a:rPr>
              <a:t>المدير المالي					ممثل نشاط مدير استثمار جماعي</a:t>
            </a:r>
          </a:p>
          <a:p>
            <a:pPr marL="0" indent="0" algn="just" rtl="1">
              <a:lnSpc>
                <a:spcPct val="150000"/>
              </a:lnSpc>
              <a:buNone/>
            </a:pPr>
            <a:r>
              <a:rPr lang="ar-KW" sz="1300" b="1" dirty="0">
                <a:solidFill>
                  <a:srgbClr val="0C3B5D"/>
                </a:solidFill>
                <a:cs typeface="mohammad bold art 1" pitchFamily="2" charset="-78"/>
              </a:rPr>
              <a:t>مسؤول إدارة المخاطر				ممثل نشاط أمين الحفظ</a:t>
            </a:r>
          </a:p>
          <a:p>
            <a:pPr marL="0" indent="0" algn="just" rtl="1">
              <a:lnSpc>
                <a:spcPct val="150000"/>
              </a:lnSpc>
              <a:buNone/>
            </a:pPr>
            <a:r>
              <a:rPr lang="ar-KW" sz="1300" b="1" dirty="0">
                <a:solidFill>
                  <a:srgbClr val="0C3B5D"/>
                </a:solidFill>
                <a:cs typeface="mohammad bold art 1" pitchFamily="2" charset="-78"/>
              </a:rPr>
              <a:t>مسؤول التدقيق الداخلي				ممثل نشاط مراقب الاستثمار</a:t>
            </a:r>
          </a:p>
          <a:p>
            <a:pPr marL="0" indent="0" algn="just" rtl="1">
              <a:lnSpc>
                <a:spcPct val="150000"/>
              </a:lnSpc>
              <a:buNone/>
            </a:pPr>
            <a:r>
              <a:rPr lang="ar-KW" sz="1300" b="1" dirty="0">
                <a:solidFill>
                  <a:srgbClr val="0C3B5D"/>
                </a:solidFill>
                <a:cs typeface="mohammad bold art 1" pitchFamily="2" charset="-78"/>
              </a:rPr>
              <a:t>مسؤول التدقيق الشرعي 				ممثل نشاط وكيل الاكتتاب</a:t>
            </a:r>
          </a:p>
          <a:p>
            <a:pPr marL="0" indent="0" algn="just" rtl="1">
              <a:lnSpc>
                <a:spcPct val="150000"/>
              </a:lnSpc>
              <a:buNone/>
            </a:pPr>
            <a:r>
              <a:rPr lang="ar-KW" sz="1300" b="1" dirty="0">
                <a:solidFill>
                  <a:srgbClr val="0C3B5D"/>
                </a:solidFill>
                <a:cs typeface="mohammad bold art 1" pitchFamily="2" charset="-78"/>
              </a:rPr>
              <a:t>مسؤول المطابقة والالتزام				ممثل نشاط صانع السوق</a:t>
            </a:r>
          </a:p>
          <a:p>
            <a:pPr marL="0" indent="0" algn="just" rtl="1">
              <a:lnSpc>
                <a:spcPct val="150000"/>
              </a:lnSpc>
              <a:buNone/>
            </a:pPr>
            <a:r>
              <a:rPr lang="ar-KW" sz="1300" b="1" dirty="0">
                <a:solidFill>
                  <a:srgbClr val="0C3B5D"/>
                </a:solidFill>
                <a:cs typeface="mohammad bold art 1" pitchFamily="2" charset="-78"/>
              </a:rPr>
              <a:t>ممثل نشاط وسيط أوراق مالية مسجل في بورصة الأوراق المالية	ممثل نشاط تقويم الأصول</a:t>
            </a:r>
          </a:p>
          <a:p>
            <a:pPr marL="0" indent="0" algn="just" rtl="1">
              <a:lnSpc>
                <a:spcPct val="150000"/>
              </a:lnSpc>
              <a:buNone/>
            </a:pPr>
            <a:r>
              <a:rPr lang="ar-KW" sz="1300" b="1" dirty="0">
                <a:solidFill>
                  <a:srgbClr val="0C3B5D"/>
                </a:solidFill>
                <a:cs typeface="mohammad bold art 1" pitchFamily="2" charset="-78"/>
              </a:rPr>
              <a:t>ممثل نشاط وسيط أوراق مالية غير مسجل في بورصة الأوراق المالية</a:t>
            </a:r>
            <a:r>
              <a:rPr lang="en-US" sz="1300" b="1" dirty="0">
                <a:solidFill>
                  <a:srgbClr val="0C3B5D"/>
                </a:solidFill>
                <a:cs typeface="mohammad bold art 1" pitchFamily="2" charset="-78"/>
              </a:rPr>
              <a:t>	</a:t>
            </a:r>
            <a:r>
              <a:rPr lang="ar-KW" sz="1300" b="1" dirty="0">
                <a:solidFill>
                  <a:srgbClr val="0C3B5D"/>
                </a:solidFill>
                <a:cs typeface="mohammad bold art 1" pitchFamily="2" charset="-78"/>
              </a:rPr>
              <a:t>*مستشار استثمار رئيسي (مادة 3-2-4)	</a:t>
            </a:r>
          </a:p>
          <a:p>
            <a:pPr marL="0" indent="0" algn="just" rtl="1">
              <a:lnSpc>
                <a:spcPct val="150000"/>
              </a:lnSpc>
              <a:buNone/>
            </a:pPr>
            <a:r>
              <a:rPr lang="ar-KW" sz="1300" b="1" dirty="0">
                <a:solidFill>
                  <a:srgbClr val="0C3B5D"/>
                </a:solidFill>
                <a:cs typeface="mohammad bold art 1" pitchFamily="2" charset="-78"/>
              </a:rPr>
              <a:t>ممثل نشاط وسيط أوراق مالية مؤهل مسجل في بورصة الأوراق المالية</a:t>
            </a:r>
          </a:p>
          <a:p>
            <a:pPr algn="just" rtl="1">
              <a:lnSpc>
                <a:spcPct val="150000"/>
              </a:lnSpc>
            </a:pPr>
            <a:endParaRPr lang="ar-KW" sz="1300" dirty="0">
              <a:solidFill>
                <a:srgbClr val="0C3B5D"/>
              </a:solidFill>
              <a:cs typeface="mohammad bold art 1" pitchFamily="2" charset="-78"/>
            </a:endParaRPr>
          </a:p>
          <a:p>
            <a:pPr algn="just" rtl="1">
              <a:lnSpc>
                <a:spcPct val="150000"/>
              </a:lnSpc>
            </a:pPr>
            <a:endParaRPr lang="ar-KW" sz="1300" dirty="0">
              <a:solidFill>
                <a:srgbClr val="0C3B5D"/>
              </a:solidFill>
              <a:cs typeface="mohammad bold art 1" pitchFamily="2" charset="-78"/>
            </a:endParaRPr>
          </a:p>
          <a:p>
            <a:pPr algn="just" rtl="1">
              <a:lnSpc>
                <a:spcPct val="150000"/>
              </a:lnSpc>
            </a:pPr>
            <a:endParaRPr lang="ar-KW" sz="1300" dirty="0">
              <a:solidFill>
                <a:srgbClr val="0C3B5D"/>
              </a:solidFill>
              <a:cs typeface="mohammad bold art 1" pitchFamily="2" charset="-78"/>
            </a:endParaRPr>
          </a:p>
          <a:p>
            <a:pPr algn="just" rtl="1">
              <a:lnSpc>
                <a:spcPct val="150000"/>
              </a:lnSpc>
            </a:pPr>
            <a:endParaRPr lang="ar-KW" sz="1300" dirty="0">
              <a:solidFill>
                <a:srgbClr val="0C3B5D"/>
              </a:solidFill>
              <a:cs typeface="mohammad bold art 1" pitchFamily="2" charset="-78"/>
            </a:endParaRPr>
          </a:p>
          <a:p>
            <a:pPr algn="just" rtl="1">
              <a:lnSpc>
                <a:spcPct val="150000"/>
              </a:lnSpc>
            </a:pPr>
            <a:endParaRPr lang="ar-KW" sz="1300" dirty="0">
              <a:solidFill>
                <a:srgbClr val="0C3B5D"/>
              </a:solidFill>
              <a:cs typeface="mohammad bold art 1" pitchFamily="2" charset="-78"/>
            </a:endParaRPr>
          </a:p>
          <a:p>
            <a:pPr algn="just" rtl="1">
              <a:lnSpc>
                <a:spcPct val="150000"/>
              </a:lnSpc>
            </a:pPr>
            <a:endParaRPr lang="ar-KW" sz="1300" dirty="0">
              <a:solidFill>
                <a:srgbClr val="0C3B5D"/>
              </a:solidFill>
              <a:cs typeface="mohammad bold art 1" pitchFamily="2" charset="-78"/>
            </a:endParaRPr>
          </a:p>
        </p:txBody>
      </p:sp>
      <p:sp>
        <p:nvSpPr>
          <p:cNvPr id="10" name="Content Placeholder 2"/>
          <p:cNvSpPr txBox="1">
            <a:spLocks/>
          </p:cNvSpPr>
          <p:nvPr/>
        </p:nvSpPr>
        <p:spPr>
          <a:xfrm>
            <a:off x="1611744" y="1265383"/>
            <a:ext cx="8963893" cy="1293091"/>
          </a:xfrm>
          <a:prstGeom prst="rect">
            <a:avLst/>
          </a:prstGeom>
          <a:solidFill>
            <a:srgbClr val="F2EBDF"/>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lnSpc>
                <a:spcPct val="150000"/>
              </a:lnSpc>
              <a:buNone/>
            </a:pPr>
            <a:r>
              <a:rPr lang="ar-KW" sz="1300" dirty="0">
                <a:solidFill>
                  <a:srgbClr val="0C3B5D"/>
                </a:solidFill>
                <a:cs typeface="mohammad bold art 1" pitchFamily="2" charset="-78"/>
              </a:rPr>
              <a:t>نصت المادة 3-2-1 من الكتاب الخامس من اللائحة التنفيذية للقانون رقم 7 لسنة 2010 وتعديلاتهما، على التالي: </a:t>
            </a:r>
          </a:p>
          <a:p>
            <a:pPr marL="400050" lvl="1" indent="0" algn="just" rtl="1">
              <a:lnSpc>
                <a:spcPct val="150000"/>
              </a:lnSpc>
              <a:buNone/>
            </a:pPr>
            <a:r>
              <a:rPr lang="ar-KW" sz="1300" b="1" dirty="0">
                <a:solidFill>
                  <a:srgbClr val="0C3B5D"/>
                </a:solidFill>
                <a:cs typeface="mohammad bold art 1" pitchFamily="2" charset="-78"/>
              </a:rPr>
              <a:t>"يتعين على الشخص المرخص له الذي يزاول أنشطة الأوراق المالية شغل الوظائف واجبة التسجيل الواردة في المادة 3-2-2 من هذا الكتاب، ويجب على من يشغل الوظائف واجبة التسجيل أن يكون شخصاً طبيعياً. ويعتبر منصب عضو مجلس إدارة الشخص المرخص له منصباً واجباً التسجيل."</a:t>
            </a:r>
          </a:p>
          <a:p>
            <a:pPr marL="0" indent="0" algn="just" rtl="1">
              <a:lnSpc>
                <a:spcPct val="150000"/>
              </a:lnSpc>
              <a:buNone/>
            </a:pPr>
            <a:endParaRPr lang="ar-KW" sz="800" b="1" dirty="0">
              <a:solidFill>
                <a:srgbClr val="0C3B5D"/>
              </a:solidFill>
              <a:cs typeface="mohammad bold art 1" pitchFamily="2" charset="-78"/>
            </a:endParaRPr>
          </a:p>
          <a:p>
            <a:pPr algn="just" rtl="1">
              <a:lnSpc>
                <a:spcPct val="150000"/>
              </a:lnSpc>
            </a:pPr>
            <a:endParaRPr lang="ar-KW" sz="1400" dirty="0">
              <a:solidFill>
                <a:srgbClr val="0C3B5D"/>
              </a:solidFill>
              <a:cs typeface="mohammad bold art 1" pitchFamily="2" charset="-78"/>
            </a:endParaRPr>
          </a:p>
          <a:p>
            <a:pPr algn="just" rtl="1">
              <a:lnSpc>
                <a:spcPct val="150000"/>
              </a:lnSpc>
            </a:pPr>
            <a:endParaRPr lang="ar-KW" sz="1400" dirty="0">
              <a:solidFill>
                <a:srgbClr val="0C3B5D"/>
              </a:solidFill>
              <a:cs typeface="mohammad bold art 1" pitchFamily="2" charset="-78"/>
            </a:endParaRPr>
          </a:p>
          <a:p>
            <a:pPr algn="just" rtl="1">
              <a:lnSpc>
                <a:spcPct val="150000"/>
              </a:lnSpc>
            </a:pPr>
            <a:endParaRPr lang="ar-KW" sz="1400" dirty="0">
              <a:solidFill>
                <a:srgbClr val="0C3B5D"/>
              </a:solidFill>
              <a:cs typeface="mohammad bold art 1" pitchFamily="2" charset="-78"/>
            </a:endParaRPr>
          </a:p>
          <a:p>
            <a:pPr algn="just" rtl="1">
              <a:lnSpc>
                <a:spcPct val="150000"/>
              </a:lnSpc>
            </a:pPr>
            <a:endParaRPr lang="ar-KW" sz="1400" dirty="0">
              <a:solidFill>
                <a:srgbClr val="0C3B5D"/>
              </a:solidFill>
              <a:cs typeface="mohammad bold art 1" pitchFamily="2" charset="-78"/>
            </a:endParaRPr>
          </a:p>
          <a:p>
            <a:pPr algn="just" rtl="1">
              <a:lnSpc>
                <a:spcPct val="150000"/>
              </a:lnSpc>
            </a:pPr>
            <a:endParaRPr lang="ar-KW" sz="1400" dirty="0">
              <a:solidFill>
                <a:srgbClr val="0C3B5D"/>
              </a:solidFill>
              <a:cs typeface="mohammad bold art 1" pitchFamily="2" charset="-78"/>
            </a:endParaRPr>
          </a:p>
          <a:p>
            <a:pPr algn="just" rtl="1">
              <a:lnSpc>
                <a:spcPct val="150000"/>
              </a:lnSpc>
            </a:pPr>
            <a:endParaRPr lang="ar-KW" sz="1400" dirty="0">
              <a:solidFill>
                <a:srgbClr val="0C3B5D"/>
              </a:solidFill>
              <a:cs typeface="mohammad bold art 1" pitchFamily="2" charset="-78"/>
            </a:endParaRPr>
          </a:p>
        </p:txBody>
      </p:sp>
    </p:spTree>
    <p:extLst>
      <p:ext uri="{BB962C8B-B14F-4D97-AF65-F5344CB8AC3E}">
        <p14:creationId xmlns:p14="http://schemas.microsoft.com/office/powerpoint/2010/main" val="2465909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524000" y="257942"/>
            <a:ext cx="9144000" cy="850106"/>
          </a:xfrm>
          <a:prstGeom prst="rect">
            <a:avLst/>
          </a:prstGeom>
          <a:solidFill>
            <a:srgbClr val="0C3B5D"/>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rtl="1"/>
            <a:r>
              <a:rPr lang="ar-KW" sz="3600" dirty="0">
                <a:cs typeface="mohammad bold art 1" pitchFamily="2" charset="-78"/>
              </a:rPr>
              <a:t>مراحل سير عمل المشروع</a:t>
            </a:r>
          </a:p>
        </p:txBody>
      </p:sp>
      <p:graphicFrame>
        <p:nvGraphicFramePr>
          <p:cNvPr id="13" name="Diagram 12"/>
          <p:cNvGraphicFramePr/>
          <p:nvPr>
            <p:extLst>
              <p:ext uri="{D42A27DB-BD31-4B8C-83A1-F6EECF244321}">
                <p14:modId xmlns:p14="http://schemas.microsoft.com/office/powerpoint/2010/main" val="215025796"/>
              </p:ext>
            </p:extLst>
          </p:nvPr>
        </p:nvGraphicFramePr>
        <p:xfrm>
          <a:off x="1711897" y="1934164"/>
          <a:ext cx="8715375"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 Box 2"/>
          <p:cNvSpPr txBox="1">
            <a:spLocks noChangeArrowheads="1"/>
          </p:cNvSpPr>
          <p:nvPr/>
        </p:nvSpPr>
        <p:spPr bwMode="auto">
          <a:xfrm>
            <a:off x="5672336" y="2392928"/>
            <a:ext cx="4646674" cy="979513"/>
          </a:xfrm>
          <a:prstGeom prst="rect">
            <a:avLst/>
          </a:prstGeom>
          <a:solidFill>
            <a:srgbClr val="0C3B5D"/>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vert="horz" wrap="square" lIns="91440" tIns="45720" rIns="91440" bIns="45720" anchor="ctr" anchorCtr="0">
            <a:noAutofit/>
          </a:bodyPr>
          <a:lstStyle/>
          <a:p>
            <a:pPr algn="ctr" defTabSz="914400">
              <a:lnSpc>
                <a:spcPct val="115000"/>
              </a:lnSpc>
              <a:spcAft>
                <a:spcPts val="1000"/>
              </a:spcAft>
              <a:defRPr/>
            </a:pPr>
            <a:r>
              <a:rPr lang="ar-KW" sz="1600" kern="0" dirty="0">
                <a:solidFill>
                  <a:sysClr val="window" lastClr="FFFFFF"/>
                </a:solidFill>
                <a:ea typeface="Calibri"/>
                <a:cs typeface="mohammad bold art 1"/>
              </a:rPr>
              <a:t>المراحل المنجزة</a:t>
            </a:r>
            <a:endParaRPr lang="en-US" sz="1400" kern="0" dirty="0">
              <a:solidFill>
                <a:sysClr val="window" lastClr="FFFFFF"/>
              </a:solidFill>
              <a:ea typeface="Calibri"/>
              <a:cs typeface="Arial"/>
            </a:endParaRPr>
          </a:p>
        </p:txBody>
      </p:sp>
      <p:sp>
        <p:nvSpPr>
          <p:cNvPr id="15" name="Text Box 11"/>
          <p:cNvSpPr txBox="1"/>
          <p:nvPr/>
        </p:nvSpPr>
        <p:spPr>
          <a:xfrm>
            <a:off x="3617952" y="2374455"/>
            <a:ext cx="1766353" cy="979513"/>
          </a:xfrm>
          <a:prstGeom prst="rect">
            <a:avLst/>
          </a:prstGeom>
          <a:solidFill>
            <a:srgbClr val="9F7A2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400" rtl="1">
              <a:lnSpc>
                <a:spcPct val="115000"/>
              </a:lnSpc>
              <a:spcAft>
                <a:spcPts val="1000"/>
              </a:spcAft>
              <a:defRPr/>
            </a:pPr>
            <a:r>
              <a:rPr lang="ar-KW" sz="1600" kern="0" dirty="0">
                <a:solidFill>
                  <a:sysClr val="window" lastClr="FFFFFF"/>
                </a:solidFill>
                <a:ea typeface="Calibri"/>
                <a:cs typeface="mohammad bold art 1"/>
              </a:rPr>
              <a:t>المراحل الجاري تنفيذها</a:t>
            </a:r>
            <a:endParaRPr lang="en-US" sz="1400" kern="0" dirty="0">
              <a:solidFill>
                <a:sysClr val="window" lastClr="FFFFFF"/>
              </a:solidFill>
              <a:ea typeface="Calibri"/>
              <a:cs typeface="Arial"/>
            </a:endParaRPr>
          </a:p>
        </p:txBody>
      </p:sp>
      <p:sp>
        <p:nvSpPr>
          <p:cNvPr id="16" name="Text Box 12"/>
          <p:cNvSpPr txBox="1"/>
          <p:nvPr/>
        </p:nvSpPr>
        <p:spPr>
          <a:xfrm>
            <a:off x="1867629" y="2374455"/>
            <a:ext cx="1462291" cy="979513"/>
          </a:xfrm>
          <a:prstGeom prst="rect">
            <a:avLst/>
          </a:prstGeom>
          <a:solidFill>
            <a:schemeClr val="bg2">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400">
              <a:lnSpc>
                <a:spcPct val="115000"/>
              </a:lnSpc>
              <a:spcAft>
                <a:spcPts val="1000"/>
              </a:spcAft>
              <a:defRPr/>
            </a:pPr>
            <a:r>
              <a:rPr lang="ar-KW" sz="1600" kern="0" dirty="0">
                <a:solidFill>
                  <a:sysClr val="window" lastClr="FFFFFF"/>
                </a:solidFill>
                <a:ea typeface="Calibri"/>
                <a:cs typeface="mohammad bold art 1"/>
              </a:rPr>
              <a:t>المرحلة القادمة</a:t>
            </a:r>
            <a:endParaRPr lang="en-US" sz="1400" kern="0" dirty="0">
              <a:solidFill>
                <a:sysClr val="window" lastClr="FFFFFF"/>
              </a:solidFill>
              <a:ea typeface="Calibri"/>
              <a:cs typeface="Arial"/>
            </a:endParaRPr>
          </a:p>
        </p:txBody>
      </p:sp>
    </p:spTree>
    <p:extLst>
      <p:ext uri="{BB962C8B-B14F-4D97-AF65-F5344CB8AC3E}">
        <p14:creationId xmlns:p14="http://schemas.microsoft.com/office/powerpoint/2010/main" val="386375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graphicEl>
                                              <a:dgm id="{BC841F93-5723-4095-86AD-36430F379B5C}"/>
                                            </p:graphicEl>
                                          </p:spTgt>
                                        </p:tgtEl>
                                        <p:attrNameLst>
                                          <p:attrName>style.visibility</p:attrName>
                                        </p:attrNameLst>
                                      </p:cBhvr>
                                      <p:to>
                                        <p:strVal val="visible"/>
                                      </p:to>
                                    </p:set>
                                    <p:animEffect transition="in" filter="fade">
                                      <p:cBhvr>
                                        <p:cTn id="7" dur="500"/>
                                        <p:tgtEl>
                                          <p:spTgt spid="13">
                                            <p:graphicEl>
                                              <a:dgm id="{BC841F93-5723-4095-86AD-36430F379B5C}"/>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graphicEl>
                                              <a:dgm id="{A9DFA77F-C252-4E66-A691-E1DB4B50713D}"/>
                                            </p:graphicEl>
                                          </p:spTgt>
                                        </p:tgtEl>
                                        <p:attrNameLst>
                                          <p:attrName>style.visibility</p:attrName>
                                        </p:attrNameLst>
                                      </p:cBhvr>
                                      <p:to>
                                        <p:strVal val="visible"/>
                                      </p:to>
                                    </p:set>
                                    <p:animEffect transition="in" filter="fade">
                                      <p:cBhvr>
                                        <p:cTn id="10" dur="500"/>
                                        <p:tgtEl>
                                          <p:spTgt spid="13">
                                            <p:graphicEl>
                                              <a:dgm id="{A9DFA77F-C252-4E66-A691-E1DB4B50713D}"/>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graphicEl>
                                              <a:dgm id="{D0121071-26CF-463C-93CF-B4100242D032}"/>
                                            </p:graphicEl>
                                          </p:spTgt>
                                        </p:tgtEl>
                                        <p:attrNameLst>
                                          <p:attrName>style.visibility</p:attrName>
                                        </p:attrNameLst>
                                      </p:cBhvr>
                                      <p:to>
                                        <p:strVal val="visible"/>
                                      </p:to>
                                    </p:set>
                                    <p:animEffect transition="in" filter="fade">
                                      <p:cBhvr>
                                        <p:cTn id="13" dur="500"/>
                                        <p:tgtEl>
                                          <p:spTgt spid="13">
                                            <p:graphicEl>
                                              <a:dgm id="{D0121071-26CF-463C-93CF-B4100242D032}"/>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graphicEl>
                                              <a:dgm id="{FB22ED80-2F21-4245-8CCC-1548AD77A01F}"/>
                                            </p:graphicEl>
                                          </p:spTgt>
                                        </p:tgtEl>
                                        <p:attrNameLst>
                                          <p:attrName>style.visibility</p:attrName>
                                        </p:attrNameLst>
                                      </p:cBhvr>
                                      <p:to>
                                        <p:strVal val="visible"/>
                                      </p:to>
                                    </p:set>
                                    <p:animEffect transition="in" filter="fade">
                                      <p:cBhvr>
                                        <p:cTn id="16" dur="500"/>
                                        <p:tgtEl>
                                          <p:spTgt spid="13">
                                            <p:graphicEl>
                                              <a:dgm id="{FB22ED80-2F21-4245-8CCC-1548AD77A01F}"/>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graphicEl>
                                              <a:dgm id="{438399A8-258E-4006-B5AA-4913719D0AD2}"/>
                                            </p:graphicEl>
                                          </p:spTgt>
                                        </p:tgtEl>
                                        <p:attrNameLst>
                                          <p:attrName>style.visibility</p:attrName>
                                        </p:attrNameLst>
                                      </p:cBhvr>
                                      <p:to>
                                        <p:strVal val="visible"/>
                                      </p:to>
                                    </p:set>
                                    <p:animEffect transition="in" filter="fade">
                                      <p:cBhvr>
                                        <p:cTn id="19" dur="500"/>
                                        <p:tgtEl>
                                          <p:spTgt spid="13">
                                            <p:graphicEl>
                                              <a:dgm id="{438399A8-258E-4006-B5AA-4913719D0AD2}"/>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graphicEl>
                                              <a:dgm id="{37C06E81-CC0C-4CDD-A8E8-2EBE375A4B07}"/>
                                            </p:graphicEl>
                                          </p:spTgt>
                                        </p:tgtEl>
                                        <p:attrNameLst>
                                          <p:attrName>style.visibility</p:attrName>
                                        </p:attrNameLst>
                                      </p:cBhvr>
                                      <p:to>
                                        <p:strVal val="visible"/>
                                      </p:to>
                                    </p:set>
                                    <p:animEffect transition="in" filter="fade">
                                      <p:cBhvr>
                                        <p:cTn id="24" dur="500"/>
                                        <p:tgtEl>
                                          <p:spTgt spid="13">
                                            <p:graphicEl>
                                              <a:dgm id="{37C06E81-CC0C-4CDD-A8E8-2EBE375A4B07}"/>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graphicEl>
                                              <a:dgm id="{9FDCB197-351E-4DA5-8D6C-D59B59A3EE08}"/>
                                            </p:graphicEl>
                                          </p:spTgt>
                                        </p:tgtEl>
                                        <p:attrNameLst>
                                          <p:attrName>style.visibility</p:attrName>
                                        </p:attrNameLst>
                                      </p:cBhvr>
                                      <p:to>
                                        <p:strVal val="visible"/>
                                      </p:to>
                                    </p:set>
                                    <p:animEffect transition="in" filter="fade">
                                      <p:cBhvr>
                                        <p:cTn id="27" dur="500"/>
                                        <p:tgtEl>
                                          <p:spTgt spid="13">
                                            <p:graphicEl>
                                              <a:dgm id="{9FDCB197-351E-4DA5-8D6C-D59B59A3EE08}"/>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graphicEl>
                                              <a:dgm id="{91D19683-124B-4133-9D78-91B1A8CE4EDC}"/>
                                            </p:graphicEl>
                                          </p:spTgt>
                                        </p:tgtEl>
                                        <p:attrNameLst>
                                          <p:attrName>style.visibility</p:attrName>
                                        </p:attrNameLst>
                                      </p:cBhvr>
                                      <p:to>
                                        <p:strVal val="visible"/>
                                      </p:to>
                                    </p:set>
                                    <p:animEffect transition="in" filter="fade">
                                      <p:cBhvr>
                                        <p:cTn id="32" dur="500"/>
                                        <p:tgtEl>
                                          <p:spTgt spid="13">
                                            <p:graphicEl>
                                              <a:dgm id="{91D19683-124B-4133-9D78-91B1A8CE4ED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144" y="2385295"/>
            <a:ext cx="12280392" cy="1871663"/>
          </a:xfrm>
          <a:prstGeom prst="rect">
            <a:avLst/>
          </a:prstGeom>
          <a:solidFill>
            <a:srgbClr val="0C3B5D"/>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ar-KW" sz="4000" b="0" i="0" u="none" strike="noStrike" kern="1200" cap="none" spc="0" normalizeH="0" baseline="0" noProof="0" dirty="0">
                <a:ln>
                  <a:noFill/>
                </a:ln>
                <a:solidFill>
                  <a:prstClr val="white"/>
                </a:solidFill>
                <a:effectLst/>
                <a:uLnTx/>
                <a:uFillTx/>
                <a:latin typeface="Calibri" panose="020F0502020204030204"/>
                <a:ea typeface="+mn-ea"/>
                <a:cs typeface="mohammad bold art 1" pitchFamily="2" charset="-78"/>
              </a:rPr>
              <a:t>برنامج المؤهلات المهنية</a:t>
            </a:r>
          </a:p>
        </p:txBody>
      </p:sp>
    </p:spTree>
    <p:extLst>
      <p:ext uri="{BB962C8B-B14F-4D97-AF65-F5344CB8AC3E}">
        <p14:creationId xmlns:p14="http://schemas.microsoft.com/office/powerpoint/2010/main" val="9926437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3075" y="1502035"/>
            <a:ext cx="9023364" cy="3850516"/>
          </a:xfrm>
          <a:prstGeom prst="rect">
            <a:avLst/>
          </a:prstGeom>
        </p:spPr>
      </p:pic>
      <p:sp>
        <p:nvSpPr>
          <p:cNvPr id="3" name="Rectangle 2"/>
          <p:cNvSpPr/>
          <p:nvPr/>
        </p:nvSpPr>
        <p:spPr>
          <a:xfrm>
            <a:off x="7966119" y="3396628"/>
            <a:ext cx="2382499" cy="1654812"/>
          </a:xfrm>
          <a:prstGeom prst="rect">
            <a:avLst/>
          </a:prstGeom>
          <a:solidFill>
            <a:srgbClr val="F2EBDF"/>
          </a:solidFill>
        </p:spPr>
        <p:txBody>
          <a:bodyPr wrap="square">
            <a:spAutoFit/>
          </a:bodyPr>
          <a:lstStyle/>
          <a:p>
            <a:pPr marL="0" marR="0" lvl="0" indent="0" algn="ctr" defTabSz="914400" rtl="1" eaLnBrk="1" fontAlgn="auto" latinLnBrk="0" hangingPunct="1">
              <a:lnSpc>
                <a:spcPct val="105000"/>
              </a:lnSpc>
              <a:spcBef>
                <a:spcPts val="0"/>
              </a:spcBef>
              <a:spcAft>
                <a:spcPts val="800"/>
              </a:spcAft>
              <a:buClrTx/>
              <a:buSzTx/>
              <a:buFontTx/>
              <a:buNone/>
              <a:tabLst/>
              <a:defRPr/>
            </a:pPr>
            <a:r>
              <a:rPr kumimoji="0" lang="ar-KW" sz="1800" b="0" i="0" u="none" strike="noStrike" kern="0" cap="none" spc="0" normalizeH="0" baseline="0" noProof="0" dirty="0">
                <a:ln>
                  <a:noFill/>
                </a:ln>
                <a:solidFill>
                  <a:srgbClr val="0C3B5D"/>
                </a:solidFill>
                <a:effectLst/>
                <a:uLnTx/>
                <a:uFillTx/>
                <a:latin typeface="Calibri" panose="020F0502020204030204"/>
                <a:ea typeface="Calibri" panose="020F0502020204030204" pitchFamily="34" charset="0"/>
                <a:cs typeface="mohammad bold art 1" pitchFamily="2" charset="-78"/>
              </a:rPr>
              <a:t>مؤهل</a:t>
            </a:r>
            <a:r>
              <a:rPr kumimoji="0" lang="en-US" sz="1800" b="0" i="0" u="none" strike="noStrike" kern="0" cap="none" spc="0" normalizeH="0" baseline="0" noProof="0" dirty="0">
                <a:ln>
                  <a:noFill/>
                </a:ln>
                <a:solidFill>
                  <a:srgbClr val="0C3B5D"/>
                </a:solidFill>
                <a:effectLst/>
                <a:uLnTx/>
                <a:uFillTx/>
                <a:latin typeface="Calibri" panose="020F0502020204030204"/>
                <a:ea typeface="Calibri" panose="020F0502020204030204" pitchFamily="34" charset="0"/>
                <a:cs typeface="mohammad bold art 1" pitchFamily="2" charset="-78"/>
              </a:rPr>
              <a:t>CISI </a:t>
            </a:r>
            <a:r>
              <a:rPr kumimoji="0" lang="ar-KW" sz="1800" b="0" i="0" u="none" strike="noStrike" kern="0" cap="none" spc="0" normalizeH="0" baseline="0" noProof="0" dirty="0">
                <a:ln>
                  <a:noFill/>
                </a:ln>
                <a:solidFill>
                  <a:srgbClr val="0C3B5D"/>
                </a:solidFill>
                <a:effectLst/>
                <a:uLnTx/>
                <a:uFillTx/>
                <a:latin typeface="Calibri" panose="020F0502020204030204"/>
                <a:ea typeface="Calibri" panose="020F0502020204030204" pitchFamily="34" charset="0"/>
                <a:cs typeface="mohammad bold art 1" pitchFamily="2" charset="-78"/>
              </a:rPr>
              <a:t> الفني الدولي العام للقطاع المالي</a:t>
            </a:r>
          </a:p>
          <a:p>
            <a:pPr marL="0" marR="0" lvl="0" indent="0" algn="ctr" defTabSz="914400" rtl="1" eaLnBrk="1" fontAlgn="auto" latinLnBrk="0" hangingPunct="1">
              <a:lnSpc>
                <a:spcPct val="105000"/>
              </a:lnSpc>
              <a:spcBef>
                <a:spcPts val="0"/>
              </a:spcBef>
              <a:spcAft>
                <a:spcPts val="800"/>
              </a:spcAft>
              <a:buClrTx/>
              <a:buSzTx/>
              <a:buFontTx/>
              <a:buNone/>
              <a:tabLst/>
              <a:defRPr/>
            </a:pPr>
            <a:endParaRPr kumimoji="0" lang="ar-KW" sz="1100" b="0" i="0" u="none" strike="noStrike" kern="0" cap="none" spc="0" normalizeH="0" baseline="0" noProof="0" dirty="0">
              <a:ln>
                <a:noFill/>
              </a:ln>
              <a:solidFill>
                <a:srgbClr val="0C3B5D"/>
              </a:solidFill>
              <a:effectLst/>
              <a:uLnTx/>
              <a:uFillTx/>
              <a:latin typeface="Calibri" panose="020F0502020204030204"/>
              <a:ea typeface="Calibri" panose="020F0502020204030204" pitchFamily="34" charset="0"/>
              <a:cs typeface="mohammad bold art 1" pitchFamily="2" charset="-78"/>
            </a:endParaRPr>
          </a:p>
          <a:p>
            <a:pPr marL="0" marR="0" lvl="0" indent="0" algn="ctr" defTabSz="914400" rtl="1" eaLnBrk="1" fontAlgn="auto" latinLnBrk="0" hangingPunct="1">
              <a:lnSpc>
                <a:spcPct val="105000"/>
              </a:lnSpc>
              <a:spcBef>
                <a:spcPts val="0"/>
              </a:spcBef>
              <a:spcAft>
                <a:spcPts val="800"/>
              </a:spcAft>
              <a:buClrTx/>
              <a:buSzTx/>
              <a:buFontTx/>
              <a:buNone/>
              <a:tabLst/>
              <a:defRPr/>
            </a:pPr>
            <a:r>
              <a:rPr kumimoji="0" lang="ar-KW" sz="1800" b="0" i="0" u="none" strike="noStrike" kern="0" cap="none" spc="0" normalizeH="0" baseline="0" noProof="0" dirty="0">
                <a:ln>
                  <a:noFill/>
                </a:ln>
                <a:solidFill>
                  <a:srgbClr val="0C3B5D"/>
                </a:solidFill>
                <a:effectLst/>
                <a:uLnTx/>
                <a:uFillTx/>
                <a:latin typeface="Calibri" panose="020F0502020204030204"/>
                <a:ea typeface="Calibri" panose="020F0502020204030204" pitchFamily="34" charset="0"/>
                <a:cs typeface="mohammad bold art 1" pitchFamily="2" charset="-78"/>
              </a:rPr>
              <a:t>معتمد ومطبق على نطاق عالمي وإقليمي واسع</a:t>
            </a:r>
          </a:p>
        </p:txBody>
      </p:sp>
      <p:sp>
        <p:nvSpPr>
          <p:cNvPr id="5" name="Rectangle 4"/>
          <p:cNvSpPr/>
          <p:nvPr/>
        </p:nvSpPr>
        <p:spPr>
          <a:xfrm>
            <a:off x="4893508" y="3897744"/>
            <a:ext cx="2382499" cy="597856"/>
          </a:xfrm>
          <a:prstGeom prst="rect">
            <a:avLst/>
          </a:prstGeom>
          <a:solidFill>
            <a:srgbClr val="F2EBDF"/>
          </a:solidFill>
        </p:spPr>
        <p:txBody>
          <a:bodyPr wrap="square">
            <a:spAutoFit/>
          </a:bodyPr>
          <a:lstStyle/>
          <a:p>
            <a:pPr marL="0" marR="0" lvl="0" indent="0" algn="ctr" defTabSz="1155671" rtl="1" eaLnBrk="1" fontAlgn="auto" latinLnBrk="0" hangingPunct="1">
              <a:lnSpc>
                <a:spcPct val="90000"/>
              </a:lnSpc>
              <a:spcBef>
                <a:spcPct val="0"/>
              </a:spcBef>
              <a:spcAft>
                <a:spcPct val="35000"/>
              </a:spcAft>
              <a:buClrTx/>
              <a:buSzTx/>
              <a:buFontTx/>
              <a:buNone/>
              <a:tabLst/>
              <a:defRPr/>
            </a:pPr>
            <a:r>
              <a:rPr kumimoji="0" lang="ar-KW" sz="1800" b="0" i="0" u="none" strike="noStrike" kern="1200" cap="none" spc="0" normalizeH="0" baseline="0" noProof="0" dirty="0">
                <a:ln>
                  <a:noFill/>
                </a:ln>
                <a:solidFill>
                  <a:srgbClr val="0C3B5D"/>
                </a:solidFill>
                <a:effectLst/>
                <a:uLnTx/>
                <a:uFillTx/>
                <a:latin typeface="Calibri" panose="020F0502020204030204"/>
                <a:ea typeface="+mn-ea"/>
                <a:cs typeface="mohammad bold art 1" pitchFamily="2" charset="-78"/>
              </a:rPr>
              <a:t>مؤهل محلي خاص بقوانين ولوائح الهيئة وتشريعاتها</a:t>
            </a:r>
            <a:endParaRPr kumimoji="0" lang="en-US" sz="1800" b="0" i="0" u="none" strike="noStrike" kern="1200" cap="none" spc="0" normalizeH="0" baseline="0" noProof="0" dirty="0">
              <a:ln>
                <a:noFill/>
              </a:ln>
              <a:solidFill>
                <a:srgbClr val="0C3B5D"/>
              </a:solidFill>
              <a:effectLst/>
              <a:uLnTx/>
              <a:uFillTx/>
              <a:latin typeface="Calibri" panose="020F0502020204030204"/>
              <a:ea typeface="+mn-ea"/>
              <a:cs typeface="+mn-cs"/>
            </a:endParaRPr>
          </a:p>
        </p:txBody>
      </p:sp>
      <p:sp>
        <p:nvSpPr>
          <p:cNvPr id="6" name="Rectangle 5"/>
          <p:cNvSpPr/>
          <p:nvPr/>
        </p:nvSpPr>
        <p:spPr>
          <a:xfrm>
            <a:off x="1682750" y="3338441"/>
            <a:ext cx="2679701" cy="1837426"/>
          </a:xfrm>
          <a:prstGeom prst="rect">
            <a:avLst/>
          </a:prstGeom>
          <a:solidFill>
            <a:srgbClr val="F2EBDF"/>
          </a:solidFill>
        </p:spPr>
        <p:txBody>
          <a:bodyPr wrap="square">
            <a:spAutoFit/>
          </a:bodyPr>
          <a:lstStyle/>
          <a:p>
            <a:pPr marL="0" marR="0" lvl="0" indent="0" algn="ctr" defTabSz="1155671" rtl="1" eaLnBrk="1" fontAlgn="auto" latinLnBrk="0" hangingPunct="1">
              <a:lnSpc>
                <a:spcPct val="90000"/>
              </a:lnSpc>
              <a:spcBef>
                <a:spcPct val="0"/>
              </a:spcBef>
              <a:spcAft>
                <a:spcPct val="35000"/>
              </a:spcAft>
              <a:buClrTx/>
              <a:buSzTx/>
              <a:buFontTx/>
              <a:buNone/>
              <a:tabLst/>
              <a:defRPr/>
            </a:pPr>
            <a:r>
              <a:rPr kumimoji="0" lang="ar-KW" sz="1700" b="0" i="0" u="none" strike="noStrike" kern="1200" cap="none" spc="0" normalizeH="0" baseline="0" noProof="0" dirty="0">
                <a:ln>
                  <a:noFill/>
                </a:ln>
                <a:solidFill>
                  <a:srgbClr val="0C3B5D"/>
                </a:solidFill>
                <a:effectLst/>
                <a:uLnTx/>
                <a:uFillTx/>
                <a:latin typeface="Calibri" panose="020F0502020204030204"/>
                <a:ea typeface="+mn-ea"/>
                <a:cs typeface="mohammad bold art 1" pitchFamily="2" charset="-78"/>
              </a:rPr>
              <a:t>مؤهل </a:t>
            </a:r>
            <a:r>
              <a:rPr kumimoji="0" lang="en-US" sz="1700" b="0" i="0" u="none" strike="noStrike" kern="1200" cap="none" spc="0" normalizeH="0" baseline="0" noProof="0" dirty="0">
                <a:ln>
                  <a:noFill/>
                </a:ln>
                <a:solidFill>
                  <a:srgbClr val="0C3B5D"/>
                </a:solidFill>
                <a:effectLst/>
                <a:uLnTx/>
                <a:uFillTx/>
                <a:latin typeface="Calibri" panose="020F0502020204030204"/>
                <a:ea typeface="+mn-ea"/>
                <a:cs typeface="mohammad bold art 1" pitchFamily="2" charset="-78"/>
              </a:rPr>
              <a:t>CISI</a:t>
            </a:r>
            <a:r>
              <a:rPr kumimoji="0" lang="ar-KW" sz="1700" b="0" i="0" u="none" strike="noStrike" kern="1200" cap="none" spc="0" normalizeH="0" baseline="0" noProof="0" dirty="0">
                <a:ln>
                  <a:noFill/>
                </a:ln>
                <a:solidFill>
                  <a:srgbClr val="0C3B5D"/>
                </a:solidFill>
                <a:effectLst/>
                <a:uLnTx/>
                <a:uFillTx/>
                <a:latin typeface="Calibri" panose="020F0502020204030204"/>
                <a:ea typeface="+mn-ea"/>
                <a:cs typeface="mohammad bold art 1" pitchFamily="2" charset="-78"/>
              </a:rPr>
              <a:t> الدولي التخصصي ذو مستوى أعلى من المؤهل الفني</a:t>
            </a:r>
          </a:p>
          <a:p>
            <a:pPr marL="0" marR="0" lvl="0" indent="0" algn="ctr" defTabSz="1155671" rtl="1" eaLnBrk="1" fontAlgn="auto" latinLnBrk="0" hangingPunct="1">
              <a:lnSpc>
                <a:spcPct val="90000"/>
              </a:lnSpc>
              <a:spcBef>
                <a:spcPct val="0"/>
              </a:spcBef>
              <a:spcAft>
                <a:spcPct val="35000"/>
              </a:spcAft>
              <a:buClrTx/>
              <a:buSzTx/>
              <a:buFontTx/>
              <a:buNone/>
              <a:tabLst/>
              <a:defRPr/>
            </a:pPr>
            <a:endParaRPr kumimoji="0" lang="ar-KW" sz="1000" b="0" i="0" u="none" strike="noStrike" kern="1200" cap="none" spc="0" normalizeH="0" baseline="0" noProof="0" dirty="0">
              <a:ln>
                <a:noFill/>
              </a:ln>
              <a:solidFill>
                <a:srgbClr val="0C3B5D"/>
              </a:solidFill>
              <a:effectLst/>
              <a:uLnTx/>
              <a:uFillTx/>
              <a:latin typeface="Calibri" panose="020F0502020204030204"/>
              <a:ea typeface="+mn-ea"/>
              <a:cs typeface="mohammad bold art 1" pitchFamily="2" charset="-78"/>
            </a:endParaRPr>
          </a:p>
          <a:p>
            <a:pPr marL="0" marR="0" lvl="0" indent="0" algn="ctr" defTabSz="1155671" rtl="1" eaLnBrk="1" fontAlgn="auto" latinLnBrk="0" hangingPunct="1">
              <a:lnSpc>
                <a:spcPct val="90000"/>
              </a:lnSpc>
              <a:spcBef>
                <a:spcPct val="0"/>
              </a:spcBef>
              <a:spcAft>
                <a:spcPct val="35000"/>
              </a:spcAft>
              <a:buClrTx/>
              <a:buSzTx/>
              <a:buFontTx/>
              <a:buNone/>
              <a:tabLst/>
              <a:defRPr/>
            </a:pPr>
            <a:r>
              <a:rPr kumimoji="0" lang="ar-KW" sz="1700" b="0" i="0" u="none" strike="noStrike" kern="1200" cap="none" spc="0" normalizeH="0" baseline="0" noProof="0" dirty="0">
                <a:ln>
                  <a:noFill/>
                </a:ln>
                <a:solidFill>
                  <a:srgbClr val="0C3B5D"/>
                </a:solidFill>
                <a:effectLst/>
                <a:uLnTx/>
                <a:uFillTx/>
                <a:latin typeface="Calibri" panose="020F0502020204030204"/>
                <a:ea typeface="+mn-ea"/>
                <a:cs typeface="mohammad bold art 1" pitchFamily="2" charset="-78"/>
              </a:rPr>
              <a:t>معتمد على نطاق عالمي</a:t>
            </a:r>
          </a:p>
          <a:p>
            <a:pPr marL="0" marR="0" lvl="0" indent="0" algn="ctr" defTabSz="1155671" rtl="1" eaLnBrk="1" fontAlgn="auto" latinLnBrk="0" hangingPunct="1">
              <a:lnSpc>
                <a:spcPct val="90000"/>
              </a:lnSpc>
              <a:spcBef>
                <a:spcPct val="0"/>
              </a:spcBef>
              <a:spcAft>
                <a:spcPct val="35000"/>
              </a:spcAft>
              <a:buClrTx/>
              <a:buSzTx/>
              <a:buFontTx/>
              <a:buNone/>
              <a:tabLst/>
              <a:defRPr/>
            </a:pPr>
            <a:endParaRPr kumimoji="0" lang="ar-KW" sz="1000" b="0" i="0" u="none" strike="noStrike" kern="1200" cap="none" spc="0" normalizeH="0" baseline="0" noProof="0" dirty="0">
              <a:ln>
                <a:noFill/>
              </a:ln>
              <a:solidFill>
                <a:srgbClr val="0C3B5D"/>
              </a:solidFill>
              <a:effectLst/>
              <a:uLnTx/>
              <a:uFillTx/>
              <a:latin typeface="Calibri" panose="020F0502020204030204"/>
              <a:ea typeface="+mn-ea"/>
              <a:cs typeface="mohammad bold art 1" pitchFamily="2" charset="-78"/>
            </a:endParaRPr>
          </a:p>
          <a:p>
            <a:pPr marL="0" marR="0" lvl="0" indent="0" algn="ctr" defTabSz="1155671" rtl="1" eaLnBrk="1" fontAlgn="auto" latinLnBrk="0" hangingPunct="1">
              <a:lnSpc>
                <a:spcPct val="90000"/>
              </a:lnSpc>
              <a:spcBef>
                <a:spcPct val="0"/>
              </a:spcBef>
              <a:spcAft>
                <a:spcPct val="35000"/>
              </a:spcAft>
              <a:buClrTx/>
              <a:buSzTx/>
              <a:buFontTx/>
              <a:buNone/>
              <a:tabLst/>
              <a:defRPr/>
            </a:pPr>
            <a:r>
              <a:rPr kumimoji="0" lang="ar-KW" sz="1700" b="0" i="0" u="none" strike="noStrike" kern="1200" cap="none" spc="0" normalizeH="0" baseline="0" noProof="0" dirty="0">
                <a:ln>
                  <a:noFill/>
                </a:ln>
                <a:solidFill>
                  <a:srgbClr val="0C3B5D"/>
                </a:solidFill>
                <a:effectLst/>
                <a:uLnTx/>
                <a:uFillTx/>
                <a:latin typeface="Calibri" panose="020F0502020204030204"/>
                <a:ea typeface="+mn-ea"/>
                <a:cs typeface="mohammad bold art 1" pitchFamily="2" charset="-78"/>
              </a:rPr>
              <a:t> يختلف حسب طبيعة كل وظيفة </a:t>
            </a:r>
            <a:endParaRPr kumimoji="0" lang="en-US" sz="1700" b="0" i="0" u="none" strike="noStrike" kern="1200" cap="none" spc="0" normalizeH="0" baseline="0" noProof="0" dirty="0">
              <a:ln>
                <a:noFill/>
              </a:ln>
              <a:solidFill>
                <a:srgbClr val="0C3B5D"/>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69967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633729" y="111646"/>
          <a:ext cx="8934896" cy="6661295"/>
        </p:xfrm>
        <a:graphic>
          <a:graphicData uri="http://schemas.openxmlformats.org/drawingml/2006/table">
            <a:tbl>
              <a:tblPr rtl="1" firstRow="1" firstCol="1" bandRow="1"/>
              <a:tblGrid>
                <a:gridCol w="2370623">
                  <a:extLst>
                    <a:ext uri="{9D8B030D-6E8A-4147-A177-3AD203B41FA5}">
                      <a16:colId xmlns:a16="http://schemas.microsoft.com/office/drawing/2014/main" val="2732862864"/>
                    </a:ext>
                  </a:extLst>
                </a:gridCol>
                <a:gridCol w="1471811">
                  <a:extLst>
                    <a:ext uri="{9D8B030D-6E8A-4147-A177-3AD203B41FA5}">
                      <a16:colId xmlns:a16="http://schemas.microsoft.com/office/drawing/2014/main" val="2794149109"/>
                    </a:ext>
                  </a:extLst>
                </a:gridCol>
                <a:gridCol w="1471811">
                  <a:extLst>
                    <a:ext uri="{9D8B030D-6E8A-4147-A177-3AD203B41FA5}">
                      <a16:colId xmlns:a16="http://schemas.microsoft.com/office/drawing/2014/main" val="1232894538"/>
                    </a:ext>
                  </a:extLst>
                </a:gridCol>
                <a:gridCol w="1471811">
                  <a:extLst>
                    <a:ext uri="{9D8B030D-6E8A-4147-A177-3AD203B41FA5}">
                      <a16:colId xmlns:a16="http://schemas.microsoft.com/office/drawing/2014/main" val="2854071870"/>
                    </a:ext>
                  </a:extLst>
                </a:gridCol>
                <a:gridCol w="2148840">
                  <a:extLst>
                    <a:ext uri="{9D8B030D-6E8A-4147-A177-3AD203B41FA5}">
                      <a16:colId xmlns:a16="http://schemas.microsoft.com/office/drawing/2014/main" val="2983935409"/>
                    </a:ext>
                  </a:extLst>
                </a:gridCol>
              </a:tblGrid>
              <a:tr h="457200">
                <a:tc gridSpan="5">
                  <a:txBody>
                    <a:bodyPr/>
                    <a:lstStyle/>
                    <a:p>
                      <a:pPr marL="0" marR="0" algn="ctr" rtl="1">
                        <a:lnSpc>
                          <a:spcPct val="105000"/>
                        </a:lnSpc>
                        <a:spcBef>
                          <a:spcPts val="0"/>
                        </a:spcBef>
                        <a:spcAft>
                          <a:spcPts val="0"/>
                        </a:spcAft>
                      </a:pPr>
                      <a:r>
                        <a:rPr lang="ar-SA" sz="2000" kern="1200" dirty="0" smtClean="0">
                          <a:solidFill>
                            <a:srgbClr val="FFFFFF"/>
                          </a:solidFill>
                          <a:effectLst/>
                          <a:latin typeface="Calibri" panose="020F0502020204030204" pitchFamily="34" charset="0"/>
                          <a:ea typeface="Times New Roman" panose="02020603050405020304" pitchFamily="18" charset="0"/>
                          <a:cs typeface="mohammad bold art 1" pitchFamily="2" charset="-78"/>
                        </a:rPr>
                        <a:t>الوظائف</a:t>
                      </a:r>
                      <a:r>
                        <a:rPr lang="ar-KW" sz="2000" kern="1200" dirty="0" smtClean="0">
                          <a:solidFill>
                            <a:srgbClr val="FFFFFF"/>
                          </a:solidFill>
                          <a:effectLst/>
                          <a:latin typeface="Calibri" panose="020F0502020204030204" pitchFamily="34" charset="0"/>
                          <a:ea typeface="Times New Roman" panose="02020603050405020304" pitchFamily="18" charset="0"/>
                          <a:cs typeface="mohammad bold art 1" pitchFamily="2" charset="-78"/>
                        </a:rPr>
                        <a:t> </a:t>
                      </a:r>
                      <a:r>
                        <a:rPr lang="ar-SA" sz="2000" kern="1200" dirty="0" smtClean="0">
                          <a:solidFill>
                            <a:srgbClr val="FFFFFF"/>
                          </a:solidFill>
                          <a:effectLst/>
                          <a:latin typeface="Calibri" panose="020F0502020204030204" pitchFamily="34" charset="0"/>
                          <a:ea typeface="Times New Roman" panose="02020603050405020304" pitchFamily="18" charset="0"/>
                          <a:cs typeface="mohammad bold art 1" pitchFamily="2" charset="-78"/>
                        </a:rPr>
                        <a:t>التنفيذية</a:t>
                      </a:r>
                      <a:r>
                        <a:rPr lang="ar-KW" sz="2000" kern="1200" dirty="0" smtClean="0">
                          <a:solidFill>
                            <a:srgbClr val="FFFFFF"/>
                          </a:solidFill>
                          <a:effectLst/>
                          <a:latin typeface="Calibri" panose="020F0502020204030204" pitchFamily="34" charset="0"/>
                          <a:ea typeface="Times New Roman" panose="02020603050405020304" pitchFamily="18" charset="0"/>
                          <a:cs typeface="mohammad bold art 1" pitchFamily="2" charset="-78"/>
                        </a:rPr>
                        <a:t> ولإدارية</a:t>
                      </a:r>
                      <a:r>
                        <a:rPr lang="ar-SA" sz="2000" kern="1200" dirty="0" smtClean="0">
                          <a:solidFill>
                            <a:srgbClr val="FFFFFF"/>
                          </a:solidFill>
                          <a:effectLst/>
                          <a:latin typeface="Calibri" panose="020F0502020204030204" pitchFamily="34" charset="0"/>
                          <a:ea typeface="Times New Roman" panose="02020603050405020304" pitchFamily="18" charset="0"/>
                          <a:cs typeface="mohammad bold art 1" pitchFamily="2" charset="-78"/>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7916" marR="7916" marT="84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C3B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4404887"/>
                  </a:ext>
                </a:extLst>
              </a:tr>
              <a:tr h="520547">
                <a:tc>
                  <a:txBody>
                    <a:bodyPr/>
                    <a:lstStyle/>
                    <a:p>
                      <a:pPr marL="0" marR="0" algn="r" rtl="1">
                        <a:lnSpc>
                          <a:spcPct val="105000"/>
                        </a:lnSpc>
                        <a:spcBef>
                          <a:spcPts val="0"/>
                        </a:spcBef>
                        <a:spcAft>
                          <a:spcPts val="0"/>
                        </a:spcAft>
                      </a:pPr>
                      <a:r>
                        <a:rPr lang="ar-KW" sz="1800" kern="1200" dirty="0" smtClean="0">
                          <a:solidFill>
                            <a:schemeClr val="bg1"/>
                          </a:solidFill>
                          <a:effectLst/>
                          <a:latin typeface="Calibri" panose="020F0502020204030204" pitchFamily="34" charset="0"/>
                          <a:ea typeface="Times New Roman" panose="02020603050405020304" pitchFamily="18" charset="0"/>
                          <a:cs typeface="mohammad bold art 1" pitchFamily="2" charset="-78"/>
                        </a:rPr>
                        <a:t>  </a:t>
                      </a:r>
                      <a:r>
                        <a:rPr lang="ar-SA" sz="1800" kern="1200" dirty="0" smtClean="0">
                          <a:solidFill>
                            <a:schemeClr val="bg1"/>
                          </a:solidFill>
                          <a:effectLst/>
                          <a:latin typeface="Calibri" panose="020F0502020204030204" pitchFamily="34" charset="0"/>
                          <a:ea typeface="Times New Roman" panose="02020603050405020304" pitchFamily="18" charset="0"/>
                          <a:cs typeface="mohammad bold art 1" pitchFamily="2" charset="-78"/>
                        </a:rPr>
                        <a:t>الرئيس التنفيذي</a:t>
                      </a:r>
                      <a:endParaRPr lang="ar-KW" sz="1800" kern="1200" dirty="0" smtClean="0">
                        <a:solidFill>
                          <a:schemeClr val="bg1"/>
                        </a:solidFill>
                        <a:effectLst/>
                        <a:latin typeface="Calibri" panose="020F0502020204030204" pitchFamily="34" charset="0"/>
                        <a:ea typeface="Times New Roman" panose="02020603050405020304" pitchFamily="18" charset="0"/>
                        <a:cs typeface="mohammad bold art 1" pitchFamily="2" charset="-78"/>
                      </a:endParaRPr>
                    </a:p>
                  </a:txBody>
                  <a:tcPr marL="7916" marR="7916" marT="84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C3B5D"/>
                    </a:solidFill>
                  </a:tcPr>
                </a:tc>
                <a:tc rowSpan="3" gridSpan="4">
                  <a:txBody>
                    <a:bodyPr/>
                    <a:lstStyle/>
                    <a:p>
                      <a:pPr marL="0" marR="0" algn="ctr" rtl="1">
                        <a:lnSpc>
                          <a:spcPct val="105000"/>
                        </a:lnSpc>
                        <a:spcBef>
                          <a:spcPts val="0"/>
                        </a:spcBef>
                        <a:spcAft>
                          <a:spcPts val="0"/>
                        </a:spcAft>
                      </a:pPr>
                      <a:r>
                        <a:rPr lang="ar-SA" sz="1800" kern="1200" dirty="0">
                          <a:solidFill>
                            <a:srgbClr val="0C3B5D"/>
                          </a:solidFill>
                          <a:effectLst/>
                          <a:latin typeface="Calibri" panose="020F0502020204030204" pitchFamily="34" charset="0"/>
                          <a:ea typeface="Times New Roman" panose="02020603050405020304" pitchFamily="18" charset="0"/>
                          <a:cs typeface="mohammad bold art 1" pitchFamily="2" charset="-78"/>
                        </a:rPr>
                        <a:t>عدم تطبيق البرنامج على الوظائف </a:t>
                      </a:r>
                      <a:r>
                        <a:rPr lang="ar-SA" sz="1800" kern="1200" dirty="0" smtClean="0">
                          <a:solidFill>
                            <a:srgbClr val="0C3B5D"/>
                          </a:solidFill>
                          <a:effectLst/>
                          <a:latin typeface="Calibri" panose="020F0502020204030204" pitchFamily="34" charset="0"/>
                          <a:ea typeface="Times New Roman" panose="02020603050405020304" pitchFamily="18" charset="0"/>
                          <a:cs typeface="mohammad bold art 1" pitchFamily="2" charset="-78"/>
                        </a:rPr>
                        <a:t>التنفيذية</a:t>
                      </a:r>
                      <a:endParaRPr lang="en-US" sz="1800" dirty="0">
                        <a:solidFill>
                          <a:srgbClr val="0C3B5D"/>
                        </a:solidFill>
                        <a:effectLst/>
                        <a:latin typeface="Calibri" panose="020F0502020204030204" pitchFamily="34" charset="0"/>
                        <a:ea typeface="Calibri" panose="020F0502020204030204" pitchFamily="34" charset="0"/>
                        <a:cs typeface="Arial" panose="020B0604020202020204" pitchFamily="34" charset="0"/>
                      </a:endParaRPr>
                    </a:p>
                  </a:txBody>
                  <a:tcPr marL="7916" marR="7916" marT="84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extLst>
                  <a:ext uri="{0D108BD9-81ED-4DB2-BD59-A6C34878D82A}">
                    <a16:rowId xmlns:a16="http://schemas.microsoft.com/office/drawing/2014/main" val="69869426"/>
                  </a:ext>
                </a:extLst>
              </a:tr>
              <a:tr h="520547">
                <a:tc>
                  <a:txBody>
                    <a:bodyPr/>
                    <a:lstStyle/>
                    <a:p>
                      <a:pPr marL="0" marR="0" algn="r" rtl="1">
                        <a:lnSpc>
                          <a:spcPct val="105000"/>
                        </a:lnSpc>
                        <a:spcBef>
                          <a:spcPts val="0"/>
                        </a:spcBef>
                        <a:spcAft>
                          <a:spcPts val="0"/>
                        </a:spcAft>
                      </a:pPr>
                      <a:r>
                        <a:rPr lang="ar-KW" sz="1800" kern="1200" dirty="0" smtClean="0">
                          <a:solidFill>
                            <a:schemeClr val="bg1"/>
                          </a:solidFill>
                          <a:effectLst/>
                          <a:latin typeface="Calibri" panose="020F0502020204030204" pitchFamily="34" charset="0"/>
                          <a:ea typeface="Times New Roman" panose="02020603050405020304" pitchFamily="18" charset="0"/>
                          <a:cs typeface="mohammad bold art 1" pitchFamily="2" charset="-78"/>
                        </a:rPr>
                        <a:t>  </a:t>
                      </a:r>
                      <a:r>
                        <a:rPr lang="ar-SA" sz="1800" kern="1200" dirty="0" smtClean="0">
                          <a:solidFill>
                            <a:schemeClr val="bg1"/>
                          </a:solidFill>
                          <a:effectLst/>
                          <a:latin typeface="Calibri" panose="020F0502020204030204" pitchFamily="34" charset="0"/>
                          <a:ea typeface="Times New Roman" panose="02020603050405020304" pitchFamily="18" charset="0"/>
                          <a:cs typeface="mohammad bold art 1" pitchFamily="2" charset="-78"/>
                        </a:rPr>
                        <a:t>كبار التنفيذيين</a:t>
                      </a:r>
                      <a:endParaRPr lang="ar-KW" sz="1800" kern="1200" dirty="0" smtClean="0">
                        <a:solidFill>
                          <a:schemeClr val="bg1"/>
                        </a:solidFill>
                        <a:effectLst/>
                        <a:latin typeface="Calibri" panose="020F0502020204030204" pitchFamily="34" charset="0"/>
                        <a:ea typeface="Times New Roman" panose="02020603050405020304" pitchFamily="18" charset="0"/>
                        <a:cs typeface="mohammad bold art 1" pitchFamily="2" charset="-78"/>
                      </a:endParaRPr>
                    </a:p>
                  </a:txBody>
                  <a:tcPr marL="7916" marR="7916" marT="84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C3B5D"/>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11945901"/>
                  </a:ext>
                </a:extLst>
              </a:tr>
              <a:tr h="520547">
                <a:tc>
                  <a:txBody>
                    <a:bodyPr/>
                    <a:lstStyle/>
                    <a:p>
                      <a:pPr marL="0" marR="0" algn="r" rtl="1">
                        <a:lnSpc>
                          <a:spcPct val="105000"/>
                        </a:lnSpc>
                        <a:spcBef>
                          <a:spcPts val="0"/>
                        </a:spcBef>
                        <a:spcAft>
                          <a:spcPts val="0"/>
                        </a:spcAft>
                      </a:pPr>
                      <a:r>
                        <a:rPr lang="ar-KW" sz="1800" kern="1200" dirty="0" smtClean="0">
                          <a:solidFill>
                            <a:schemeClr val="bg1"/>
                          </a:solidFill>
                          <a:effectLst/>
                          <a:latin typeface="Calibri" panose="020F0502020204030204" pitchFamily="34" charset="0"/>
                          <a:ea typeface="Times New Roman" panose="02020603050405020304" pitchFamily="18" charset="0"/>
                          <a:cs typeface="mohammad bold art 1" pitchFamily="2" charset="-78"/>
                        </a:rPr>
                        <a:t>  </a:t>
                      </a:r>
                      <a:r>
                        <a:rPr lang="ar-SA" sz="1800" kern="1200" dirty="0" smtClean="0">
                          <a:solidFill>
                            <a:schemeClr val="bg1"/>
                          </a:solidFill>
                          <a:effectLst/>
                          <a:latin typeface="Calibri" panose="020F0502020204030204" pitchFamily="34" charset="0"/>
                          <a:ea typeface="Times New Roman" panose="02020603050405020304" pitchFamily="18" charset="0"/>
                          <a:cs typeface="mohammad bold art 1" pitchFamily="2" charset="-78"/>
                        </a:rPr>
                        <a:t>المدير المالي</a:t>
                      </a:r>
                      <a:endParaRPr lang="ar-KW" sz="1800" kern="1200" dirty="0" smtClean="0">
                        <a:solidFill>
                          <a:schemeClr val="bg1"/>
                        </a:solidFill>
                        <a:effectLst/>
                        <a:latin typeface="Calibri" panose="020F0502020204030204" pitchFamily="34" charset="0"/>
                        <a:ea typeface="Times New Roman" panose="02020603050405020304" pitchFamily="18" charset="0"/>
                        <a:cs typeface="mohammad bold art 1" pitchFamily="2" charset="-78"/>
                      </a:endParaRPr>
                    </a:p>
                  </a:txBody>
                  <a:tcPr marL="7916" marR="7916" marT="84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C3B5D"/>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312145663"/>
                  </a:ext>
                </a:extLst>
              </a:tr>
              <a:tr h="457200">
                <a:tc gridSpan="5">
                  <a:txBody>
                    <a:bodyPr/>
                    <a:lstStyle/>
                    <a:p>
                      <a:pPr marL="0" marR="0" algn="ctr" rtl="1">
                        <a:lnSpc>
                          <a:spcPct val="105000"/>
                        </a:lnSpc>
                        <a:spcBef>
                          <a:spcPts val="0"/>
                        </a:spcBef>
                        <a:spcAft>
                          <a:spcPts val="0"/>
                        </a:spcAft>
                      </a:pPr>
                      <a:r>
                        <a:rPr lang="ar-SA" sz="2000" kern="1200" dirty="0">
                          <a:solidFill>
                            <a:schemeClr val="bg1"/>
                          </a:solidFill>
                          <a:effectLst/>
                          <a:latin typeface="Calibri" panose="020F0502020204030204" pitchFamily="34" charset="0"/>
                          <a:ea typeface="Times New Roman" panose="02020603050405020304" pitchFamily="18" charset="0"/>
                          <a:cs typeface="mohammad bold art 1" pitchFamily="2" charset="-78"/>
                        </a:rPr>
                        <a:t>الموظفين المسؤولين </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C3B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05032747"/>
                  </a:ext>
                </a:extLst>
              </a:tr>
              <a:tr h="520547">
                <a:tc>
                  <a:txBody>
                    <a:bodyPr/>
                    <a:lstStyle/>
                    <a:p>
                      <a:pPr marL="0" marR="0" algn="r" rtl="1">
                        <a:lnSpc>
                          <a:spcPct val="105000"/>
                        </a:lnSpc>
                        <a:spcBef>
                          <a:spcPts val="0"/>
                        </a:spcBef>
                        <a:spcAft>
                          <a:spcPts val="0"/>
                        </a:spcAft>
                      </a:pPr>
                      <a:r>
                        <a:rPr lang="ar-KW" sz="1800" kern="1200" dirty="0" smtClean="0">
                          <a:solidFill>
                            <a:schemeClr val="bg1"/>
                          </a:solidFill>
                          <a:effectLst/>
                          <a:latin typeface="Calibri" panose="020F0502020204030204" pitchFamily="34" charset="0"/>
                          <a:ea typeface="Times New Roman" panose="02020603050405020304" pitchFamily="18" charset="0"/>
                          <a:cs typeface="mohammad bold art 1" pitchFamily="2" charset="-78"/>
                        </a:rPr>
                        <a:t>  </a:t>
                      </a:r>
                      <a:r>
                        <a:rPr lang="ar-SA" sz="1800" kern="1200" dirty="0" smtClean="0">
                          <a:solidFill>
                            <a:schemeClr val="bg1"/>
                          </a:solidFill>
                          <a:effectLst/>
                          <a:latin typeface="Calibri" panose="020F0502020204030204" pitchFamily="34" charset="0"/>
                          <a:ea typeface="Times New Roman" panose="02020603050405020304" pitchFamily="18" charset="0"/>
                          <a:cs typeface="mohammad bold art 1" pitchFamily="2" charset="-78"/>
                        </a:rPr>
                        <a:t>مسؤول </a:t>
                      </a:r>
                      <a:r>
                        <a:rPr lang="ar-SA" sz="1800" kern="1200" dirty="0">
                          <a:solidFill>
                            <a:schemeClr val="bg1"/>
                          </a:solidFill>
                          <a:effectLst/>
                          <a:latin typeface="Calibri" panose="020F0502020204030204" pitchFamily="34" charset="0"/>
                          <a:ea typeface="Times New Roman" panose="02020603050405020304" pitchFamily="18" charset="0"/>
                          <a:cs typeface="mohammad bold art 1" pitchFamily="2" charset="-78"/>
                        </a:rPr>
                        <a:t>المطابقة </a:t>
                      </a:r>
                      <a:r>
                        <a:rPr lang="ar-SA" sz="1800" kern="1200" dirty="0" smtClean="0">
                          <a:solidFill>
                            <a:schemeClr val="bg1"/>
                          </a:solidFill>
                          <a:effectLst/>
                          <a:latin typeface="Calibri" panose="020F0502020204030204" pitchFamily="34" charset="0"/>
                          <a:ea typeface="Times New Roman" panose="02020603050405020304" pitchFamily="18" charset="0"/>
                          <a:cs typeface="mohammad bold art 1" pitchFamily="2" charset="-78"/>
                        </a:rPr>
                        <a:t>والالتزام</a:t>
                      </a:r>
                      <a:endParaRPr lang="ar-KW" sz="1800" kern="1200" dirty="0" smtClean="0">
                        <a:solidFill>
                          <a:schemeClr val="bg1"/>
                        </a:solidFill>
                        <a:effectLst/>
                        <a:latin typeface="Calibri" panose="020F0502020204030204" pitchFamily="34" charset="0"/>
                        <a:ea typeface="Times New Roman" panose="02020603050405020304" pitchFamily="18" charset="0"/>
                        <a:cs typeface="mohammad bold art 1" pitchFamily="2" charset="-78"/>
                      </a:endParaRPr>
                    </a:p>
                  </a:txBody>
                  <a:tcPr marL="7916" marR="7916" marT="84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C3B5D"/>
                    </a:solidFill>
                  </a:tcPr>
                </a:tc>
                <a:tc rowSpan="4">
                  <a:txBody>
                    <a:bodyPr/>
                    <a:lstStyle/>
                    <a:p>
                      <a:pPr marL="0" marR="0" algn="ctr" rtl="1">
                        <a:lnSpc>
                          <a:spcPct val="105000"/>
                        </a:lnSpc>
                        <a:spcBef>
                          <a:spcPts val="0"/>
                        </a:spcBef>
                        <a:spcAft>
                          <a:spcPts val="0"/>
                        </a:spcAft>
                      </a:pPr>
                      <a:r>
                        <a:rPr lang="ar-SA" sz="1800" kern="1200" dirty="0">
                          <a:solidFill>
                            <a:srgbClr val="0C3B5D"/>
                          </a:solidFill>
                          <a:effectLst/>
                          <a:latin typeface="Calibri" panose="020F0502020204030204" pitchFamily="34" charset="0"/>
                          <a:ea typeface="Times New Roman" panose="02020603050405020304" pitchFamily="18" charset="0"/>
                          <a:cs typeface="mohammad bold art 1" pitchFamily="2" charset="-78"/>
                        </a:rPr>
                        <a:t>المؤهل الفني</a:t>
                      </a:r>
                      <a:endParaRPr lang="en-US" sz="1800" dirty="0">
                        <a:solidFill>
                          <a:srgbClr val="0C3B5D"/>
                        </a:solidFill>
                        <a:effectLst/>
                        <a:latin typeface="Calibri" panose="020F0502020204030204" pitchFamily="34" charset="0"/>
                        <a:ea typeface="Calibri" panose="020F0502020204030204" pitchFamily="34" charset="0"/>
                        <a:cs typeface="Arial" panose="020B0604020202020204" pitchFamily="34" charset="0"/>
                      </a:endParaRPr>
                    </a:p>
                    <a:p>
                      <a:pPr marL="0" marR="0" algn="ctr" rtl="0">
                        <a:lnSpc>
                          <a:spcPct val="105000"/>
                        </a:lnSpc>
                        <a:spcBef>
                          <a:spcPts val="0"/>
                        </a:spcBef>
                        <a:spcAft>
                          <a:spcPts val="0"/>
                        </a:spcAft>
                      </a:pPr>
                      <a:r>
                        <a:rPr lang="ar-SA" sz="1800" kern="1200" dirty="0">
                          <a:solidFill>
                            <a:srgbClr val="0C3B5D"/>
                          </a:solidFill>
                          <a:effectLst/>
                          <a:latin typeface="Calibri" panose="020F0502020204030204" pitchFamily="34" charset="0"/>
                          <a:ea typeface="Times New Roman" panose="02020603050405020304" pitchFamily="18" charset="0"/>
                          <a:cs typeface="mohammad bold art 1" pitchFamily="2" charset="-78"/>
                        </a:rPr>
                        <a:t/>
                      </a:r>
                      <a:br>
                        <a:rPr lang="ar-SA" sz="1800" kern="1200" dirty="0">
                          <a:solidFill>
                            <a:srgbClr val="0C3B5D"/>
                          </a:solidFill>
                          <a:effectLst/>
                          <a:latin typeface="Calibri" panose="020F0502020204030204" pitchFamily="34" charset="0"/>
                          <a:ea typeface="Times New Roman" panose="02020603050405020304" pitchFamily="18" charset="0"/>
                          <a:cs typeface="mohammad bold art 1" pitchFamily="2" charset="-78"/>
                        </a:rPr>
                      </a:br>
                      <a:r>
                        <a:rPr lang="ar-SA" sz="1800" i="1" kern="1200" dirty="0">
                          <a:solidFill>
                            <a:srgbClr val="0C3B5D"/>
                          </a:solidFill>
                          <a:effectLst/>
                          <a:latin typeface="Calibri" panose="020F0502020204030204" pitchFamily="34" charset="0"/>
                          <a:ea typeface="Times New Roman" panose="02020603050405020304" pitchFamily="18" charset="0"/>
                          <a:cs typeface="mohammad bold art 1" pitchFamily="2" charset="-78"/>
                        </a:rPr>
                        <a:t>إلزامي</a:t>
                      </a:r>
                      <a:endParaRPr lang="en-US" sz="1800" dirty="0">
                        <a:solidFill>
                          <a:srgbClr val="0C3B5D"/>
                        </a:solidFill>
                        <a:effectLst/>
                        <a:latin typeface="Calibri" panose="020F0502020204030204" pitchFamily="34" charset="0"/>
                        <a:ea typeface="Calibri" panose="020F0502020204030204" pitchFamily="34" charset="0"/>
                        <a:cs typeface="Arial" panose="020B0604020202020204" pitchFamily="34" charset="0"/>
                      </a:endParaRPr>
                    </a:p>
                  </a:txBody>
                  <a:tcPr marL="7916" marR="7916" marT="84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EBDF"/>
                    </a:solidFill>
                  </a:tcPr>
                </a:tc>
                <a:tc rowSpan="4">
                  <a:txBody>
                    <a:bodyPr/>
                    <a:lstStyle/>
                    <a:p>
                      <a:pPr marL="0" marR="0" algn="ctr" rtl="1">
                        <a:lnSpc>
                          <a:spcPct val="105000"/>
                        </a:lnSpc>
                        <a:spcBef>
                          <a:spcPts val="0"/>
                        </a:spcBef>
                        <a:spcAft>
                          <a:spcPts val="0"/>
                        </a:spcAft>
                      </a:pPr>
                      <a:r>
                        <a:rPr lang="ar-SA" sz="1800" kern="1200" dirty="0">
                          <a:solidFill>
                            <a:srgbClr val="0C3B5D"/>
                          </a:solidFill>
                          <a:effectLst/>
                          <a:latin typeface="Calibri" panose="020F0502020204030204" pitchFamily="34" charset="0"/>
                          <a:ea typeface="Times New Roman" panose="02020603050405020304" pitchFamily="18" charset="0"/>
                          <a:cs typeface="mohammad bold art 1" pitchFamily="2" charset="-78"/>
                        </a:rPr>
                        <a:t>المؤهل الرقابي</a:t>
                      </a:r>
                      <a:endParaRPr lang="en-US" sz="1800" dirty="0">
                        <a:solidFill>
                          <a:srgbClr val="0C3B5D"/>
                        </a:solidFill>
                        <a:effectLst/>
                        <a:latin typeface="Calibri" panose="020F0502020204030204" pitchFamily="34" charset="0"/>
                        <a:ea typeface="Calibri" panose="020F0502020204030204" pitchFamily="34" charset="0"/>
                        <a:cs typeface="Arial" panose="020B0604020202020204" pitchFamily="34" charset="0"/>
                      </a:endParaRPr>
                    </a:p>
                    <a:p>
                      <a:pPr marL="0" marR="0" algn="ctr" rtl="0">
                        <a:lnSpc>
                          <a:spcPct val="105000"/>
                        </a:lnSpc>
                        <a:spcBef>
                          <a:spcPts val="0"/>
                        </a:spcBef>
                        <a:spcAft>
                          <a:spcPts val="0"/>
                        </a:spcAft>
                      </a:pPr>
                      <a:r>
                        <a:rPr lang="ar-SA" sz="1800" kern="1200" dirty="0">
                          <a:solidFill>
                            <a:srgbClr val="0C3B5D"/>
                          </a:solidFill>
                          <a:effectLst/>
                          <a:latin typeface="Calibri" panose="020F0502020204030204" pitchFamily="34" charset="0"/>
                          <a:ea typeface="Times New Roman" panose="02020603050405020304" pitchFamily="18" charset="0"/>
                          <a:cs typeface="mohammad bold art 1" pitchFamily="2" charset="-78"/>
                        </a:rPr>
                        <a:t/>
                      </a:r>
                      <a:br>
                        <a:rPr lang="ar-SA" sz="1800" kern="1200" dirty="0">
                          <a:solidFill>
                            <a:srgbClr val="0C3B5D"/>
                          </a:solidFill>
                          <a:effectLst/>
                          <a:latin typeface="Calibri" panose="020F0502020204030204" pitchFamily="34" charset="0"/>
                          <a:ea typeface="Times New Roman" panose="02020603050405020304" pitchFamily="18" charset="0"/>
                          <a:cs typeface="mohammad bold art 1" pitchFamily="2" charset="-78"/>
                        </a:rPr>
                      </a:br>
                      <a:r>
                        <a:rPr lang="ar-SA" sz="1800" i="1" kern="1200" dirty="0">
                          <a:solidFill>
                            <a:srgbClr val="0C3B5D"/>
                          </a:solidFill>
                          <a:effectLst/>
                          <a:latin typeface="Calibri" panose="020F0502020204030204" pitchFamily="34" charset="0"/>
                          <a:ea typeface="Times New Roman" panose="02020603050405020304" pitchFamily="18" charset="0"/>
                          <a:cs typeface="mohammad bold art 1" pitchFamily="2" charset="-78"/>
                        </a:rPr>
                        <a:t>إلزامي</a:t>
                      </a:r>
                      <a:endParaRPr lang="en-US" sz="1800" dirty="0">
                        <a:solidFill>
                          <a:srgbClr val="0C3B5D"/>
                        </a:solidFill>
                        <a:effectLst/>
                        <a:latin typeface="Calibri" panose="020F0502020204030204" pitchFamily="34" charset="0"/>
                        <a:ea typeface="Calibri" panose="020F0502020204030204" pitchFamily="34" charset="0"/>
                        <a:cs typeface="Arial" panose="020B0604020202020204" pitchFamily="34" charset="0"/>
                      </a:endParaRPr>
                    </a:p>
                  </a:txBody>
                  <a:tcPr marL="7916" marR="7916" marT="84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EBDF"/>
                    </a:solidFill>
                  </a:tcPr>
                </a:tc>
                <a:tc rowSpan="4">
                  <a:txBody>
                    <a:bodyPr/>
                    <a:lstStyle/>
                    <a:p>
                      <a:pPr marL="0" marR="0" algn="ctr" rtl="1">
                        <a:lnSpc>
                          <a:spcPct val="105000"/>
                        </a:lnSpc>
                        <a:spcBef>
                          <a:spcPts val="0"/>
                        </a:spcBef>
                        <a:spcAft>
                          <a:spcPts val="0"/>
                        </a:spcAft>
                      </a:pPr>
                      <a:r>
                        <a:rPr lang="ar-SA" sz="1800" kern="1200" dirty="0">
                          <a:solidFill>
                            <a:srgbClr val="0C3B5D"/>
                          </a:solidFill>
                          <a:effectLst/>
                          <a:latin typeface="Calibri" panose="020F0502020204030204" pitchFamily="34" charset="0"/>
                          <a:ea typeface="Times New Roman" panose="02020603050405020304" pitchFamily="18" charset="0"/>
                          <a:cs typeface="mohammad bold art 1" pitchFamily="2" charset="-78"/>
                        </a:rPr>
                        <a:t>المؤهل التخصصي </a:t>
                      </a:r>
                      <a:endParaRPr lang="en-US" sz="1800" kern="1200" dirty="0" smtClean="0">
                        <a:solidFill>
                          <a:srgbClr val="0C3B5D"/>
                        </a:solidFill>
                        <a:effectLst/>
                        <a:latin typeface="Calibri" panose="020F0502020204030204" pitchFamily="34" charset="0"/>
                        <a:ea typeface="Times New Roman" panose="02020603050405020304" pitchFamily="18" charset="0"/>
                        <a:cs typeface="mohammad bold art 1" pitchFamily="2" charset="-78"/>
                      </a:endParaRPr>
                    </a:p>
                    <a:p>
                      <a:pPr marL="0" marR="0" algn="ctr" rtl="1">
                        <a:lnSpc>
                          <a:spcPct val="105000"/>
                        </a:lnSpc>
                        <a:spcBef>
                          <a:spcPts val="0"/>
                        </a:spcBef>
                        <a:spcAft>
                          <a:spcPts val="0"/>
                        </a:spcAft>
                      </a:pPr>
                      <a:endParaRPr lang="en-US" sz="1800" dirty="0">
                        <a:solidFill>
                          <a:srgbClr val="0C3B5D"/>
                        </a:solidFill>
                        <a:effectLst/>
                        <a:latin typeface="Calibri" panose="020F0502020204030204" pitchFamily="34" charset="0"/>
                        <a:ea typeface="Calibri" panose="020F0502020204030204" pitchFamily="34" charset="0"/>
                        <a:cs typeface="Arial" panose="020B0604020202020204" pitchFamily="34" charset="0"/>
                      </a:endParaRPr>
                    </a:p>
                    <a:p>
                      <a:pPr marL="0" marR="0" algn="ctr" rtl="1">
                        <a:lnSpc>
                          <a:spcPct val="105000"/>
                        </a:lnSpc>
                        <a:spcBef>
                          <a:spcPts val="0"/>
                        </a:spcBef>
                        <a:spcAft>
                          <a:spcPts val="0"/>
                        </a:spcAft>
                      </a:pPr>
                      <a:r>
                        <a:rPr lang="ar-SA" sz="1800" i="1" kern="1200" dirty="0" smtClean="0">
                          <a:solidFill>
                            <a:srgbClr val="0C3B5D"/>
                          </a:solidFill>
                          <a:effectLst/>
                          <a:latin typeface="Calibri" panose="020F0502020204030204" pitchFamily="34" charset="0"/>
                          <a:ea typeface="Times New Roman" panose="02020603050405020304" pitchFamily="18" charset="0"/>
                          <a:cs typeface="mohammad bold art 1" pitchFamily="2" charset="-78"/>
                        </a:rPr>
                        <a:t>اختياري</a:t>
                      </a:r>
                      <a:endParaRPr lang="en-US" sz="1800" dirty="0">
                        <a:solidFill>
                          <a:srgbClr val="0C3B5D"/>
                        </a:solidFill>
                        <a:effectLst/>
                        <a:latin typeface="Calibri" panose="020F0502020204030204" pitchFamily="34" charset="0"/>
                        <a:ea typeface="Calibri" panose="020F0502020204030204" pitchFamily="34" charset="0"/>
                        <a:cs typeface="Arial" panose="020B0604020202020204" pitchFamily="34" charset="0"/>
                      </a:endParaRPr>
                    </a:p>
                  </a:txBody>
                  <a:tcPr marL="7916" marR="7916" marT="84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rowSpan="4">
                  <a:txBody>
                    <a:bodyPr/>
                    <a:lstStyle/>
                    <a:p>
                      <a:pPr marL="0" marR="0" algn="ctr" rtl="1">
                        <a:lnSpc>
                          <a:spcPct val="105000"/>
                        </a:lnSpc>
                        <a:spcBef>
                          <a:spcPts val="0"/>
                        </a:spcBef>
                        <a:spcAft>
                          <a:spcPts val="0"/>
                        </a:spcAft>
                      </a:pPr>
                      <a:r>
                        <a:rPr lang="ar-SA" sz="1800" i="1" kern="1200" dirty="0">
                          <a:solidFill>
                            <a:srgbClr val="0C3B5D"/>
                          </a:solidFill>
                          <a:effectLst/>
                          <a:latin typeface="Sakkal Majalla" panose="02000000000000000000" pitchFamily="2" charset="-78"/>
                          <a:ea typeface="Times New Roman" panose="02020603050405020304" pitchFamily="18" charset="0"/>
                          <a:cs typeface="mohammad bold art 1" pitchFamily="2" charset="-78"/>
                        </a:rPr>
                        <a:t>الشهادة المكتسبة </a:t>
                      </a:r>
                      <a:endParaRPr lang="en-US" sz="1800" dirty="0" smtClean="0">
                        <a:solidFill>
                          <a:srgbClr val="0C3B5D"/>
                        </a:solidFill>
                        <a:effectLst/>
                        <a:latin typeface="Calibri" panose="020F0502020204030204" pitchFamily="34" charset="0"/>
                        <a:ea typeface="Calibri" panose="020F0502020204030204" pitchFamily="34" charset="0"/>
                        <a:cs typeface="Arial" panose="020B0604020202020204" pitchFamily="34" charset="0"/>
                      </a:endParaRPr>
                    </a:p>
                    <a:p>
                      <a:pPr marL="0" marR="0" algn="ctr" rtl="1">
                        <a:lnSpc>
                          <a:spcPct val="105000"/>
                        </a:lnSpc>
                        <a:spcBef>
                          <a:spcPts val="0"/>
                        </a:spcBef>
                        <a:spcAft>
                          <a:spcPts val="0"/>
                        </a:spcAft>
                      </a:pPr>
                      <a:endParaRPr lang="ar-KW" sz="1200" kern="1200" dirty="0" smtClean="0">
                        <a:solidFill>
                          <a:srgbClr val="9F7A29"/>
                        </a:solidFill>
                        <a:effectLst/>
                        <a:latin typeface="Sakkal Majalla" panose="02000000000000000000" pitchFamily="2" charset="-78"/>
                        <a:ea typeface="Times New Roman" panose="02020603050405020304" pitchFamily="18" charset="0"/>
                        <a:cs typeface="mohammad bold art 1" pitchFamily="2" charset="-78"/>
                      </a:endParaRPr>
                    </a:p>
                    <a:p>
                      <a:pPr marL="0" marR="0" algn="ctr" rtl="1">
                        <a:lnSpc>
                          <a:spcPct val="105000"/>
                        </a:lnSpc>
                        <a:spcBef>
                          <a:spcPts val="0"/>
                        </a:spcBef>
                        <a:spcAft>
                          <a:spcPts val="0"/>
                        </a:spcAft>
                      </a:pPr>
                      <a:r>
                        <a:rPr lang="ar-SA" sz="1800" kern="1200" dirty="0" smtClean="0">
                          <a:solidFill>
                            <a:srgbClr val="9F7A29"/>
                          </a:solidFill>
                          <a:effectLst/>
                          <a:latin typeface="Sakkal Majalla" panose="02000000000000000000" pitchFamily="2" charset="-78"/>
                          <a:ea typeface="Times New Roman" panose="02020603050405020304" pitchFamily="18" charset="0"/>
                          <a:cs typeface="mohammad bold art 1" pitchFamily="2" charset="-78"/>
                        </a:rPr>
                        <a:t>جائزة </a:t>
                      </a:r>
                      <a:r>
                        <a:rPr lang="ar-SA" sz="1800" kern="1200" dirty="0">
                          <a:solidFill>
                            <a:srgbClr val="9F7A29"/>
                          </a:solidFill>
                          <a:effectLst/>
                          <a:latin typeface="Sakkal Majalla" panose="02000000000000000000" pitchFamily="2" charset="-78"/>
                          <a:ea typeface="Times New Roman" panose="02020603050405020304" pitchFamily="18" charset="0"/>
                          <a:cs typeface="mohammad bold art 1" pitchFamily="2" charset="-78"/>
                        </a:rPr>
                        <a:t>الهيئة </a:t>
                      </a:r>
                      <a:r>
                        <a:rPr lang="ar-SA" sz="1800" kern="1200" dirty="0" smtClean="0">
                          <a:solidFill>
                            <a:srgbClr val="9F7A29"/>
                          </a:solidFill>
                          <a:effectLst/>
                          <a:latin typeface="Sakkal Majalla" panose="02000000000000000000" pitchFamily="2" charset="-78"/>
                          <a:ea typeface="Times New Roman" panose="02020603050405020304" pitchFamily="18" charset="0"/>
                          <a:cs typeface="mohammad bold art 1" pitchFamily="2" charset="-78"/>
                        </a:rPr>
                        <a:t>ومعهد</a:t>
                      </a:r>
                      <a:r>
                        <a:rPr lang="ar-KW" sz="1800" kern="1200" dirty="0" smtClean="0">
                          <a:solidFill>
                            <a:srgbClr val="9F7A29"/>
                          </a:solidFill>
                          <a:effectLst/>
                          <a:latin typeface="Sakkal Majalla" panose="02000000000000000000" pitchFamily="2" charset="-78"/>
                          <a:ea typeface="Times New Roman" panose="02020603050405020304" pitchFamily="18" charset="0"/>
                          <a:cs typeface="mohammad bold art 1" pitchFamily="2" charset="-78"/>
                        </a:rPr>
                        <a:t> </a:t>
                      </a:r>
                      <a:r>
                        <a:rPr lang="en-US" sz="1800" kern="1200" dirty="0" smtClean="0">
                          <a:solidFill>
                            <a:srgbClr val="9F7A29"/>
                          </a:solidFill>
                          <a:effectLst/>
                          <a:latin typeface="Sakkal Majalla" panose="02000000000000000000" pitchFamily="2" charset="-78"/>
                          <a:ea typeface="Times New Roman" panose="02020603050405020304" pitchFamily="18" charset="0"/>
                          <a:cs typeface="mohammad bold art 1" pitchFamily="2" charset="-78"/>
                        </a:rPr>
                        <a:t>CISI</a:t>
                      </a:r>
                      <a:r>
                        <a:rPr lang="ar-KW" sz="1800" kern="1200" dirty="0" smtClean="0">
                          <a:solidFill>
                            <a:srgbClr val="9F7A29"/>
                          </a:solidFill>
                          <a:effectLst/>
                          <a:latin typeface="Sakkal Majalla" panose="02000000000000000000" pitchFamily="2" charset="-78"/>
                          <a:ea typeface="Times New Roman" panose="02020603050405020304" pitchFamily="18" charset="0"/>
                          <a:cs typeface="mohammad bold art 1" pitchFamily="2" charset="-78"/>
                        </a:rPr>
                        <a:t> </a:t>
                      </a:r>
                      <a:r>
                        <a:rPr lang="ar-SA" sz="1800" kern="1200" dirty="0" smtClean="0">
                          <a:solidFill>
                            <a:srgbClr val="9F7A29"/>
                          </a:solidFill>
                          <a:effectLst/>
                          <a:latin typeface="Sakkal Majalla" panose="02000000000000000000" pitchFamily="2" charset="-78"/>
                          <a:ea typeface="Times New Roman" panose="02020603050405020304" pitchFamily="18" charset="0"/>
                          <a:cs typeface="mohammad bold art 1" pitchFamily="2" charset="-78"/>
                        </a:rPr>
                        <a:t>لبرنامج </a:t>
                      </a:r>
                      <a:r>
                        <a:rPr lang="ar-SA" sz="1800" kern="1200" dirty="0">
                          <a:solidFill>
                            <a:srgbClr val="9F7A29"/>
                          </a:solidFill>
                          <a:effectLst/>
                          <a:latin typeface="Sakkal Majalla" panose="02000000000000000000" pitchFamily="2" charset="-78"/>
                          <a:ea typeface="Times New Roman" panose="02020603050405020304" pitchFamily="18" charset="0"/>
                          <a:cs typeface="mohammad bold art 1" pitchFamily="2" charset="-78"/>
                        </a:rPr>
                        <a:t>المؤهلات </a:t>
                      </a:r>
                      <a:r>
                        <a:rPr lang="ar-SA" sz="1800" kern="1200" dirty="0" smtClean="0">
                          <a:solidFill>
                            <a:srgbClr val="9F7A29"/>
                          </a:solidFill>
                          <a:effectLst/>
                          <a:latin typeface="Sakkal Majalla" panose="02000000000000000000" pitchFamily="2" charset="-78"/>
                          <a:ea typeface="Times New Roman" panose="02020603050405020304" pitchFamily="18" charset="0"/>
                          <a:cs typeface="mohammad bold art 1" pitchFamily="2" charset="-78"/>
                        </a:rPr>
                        <a:t>المهنية</a:t>
                      </a:r>
                      <a:endParaRPr lang="en-US" sz="1800" kern="1200" dirty="0" smtClean="0">
                        <a:solidFill>
                          <a:srgbClr val="9F7A29"/>
                        </a:solidFill>
                        <a:effectLst/>
                        <a:latin typeface="Sakkal Majalla" panose="02000000000000000000" pitchFamily="2" charset="-78"/>
                        <a:ea typeface="Times New Roman" panose="02020603050405020304" pitchFamily="18" charset="0"/>
                        <a:cs typeface="mohammad bold art 1" pitchFamily="2" charset="-78"/>
                      </a:endParaRPr>
                    </a:p>
                  </a:txBody>
                  <a:tcPr marL="7916" marR="7916" marT="84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0450501"/>
                  </a:ext>
                </a:extLst>
              </a:tr>
              <a:tr h="520547">
                <a:tc>
                  <a:txBody>
                    <a:bodyPr/>
                    <a:lstStyle/>
                    <a:p>
                      <a:pPr marL="0" marR="0" algn="r" rtl="1">
                        <a:lnSpc>
                          <a:spcPct val="105000"/>
                        </a:lnSpc>
                        <a:spcBef>
                          <a:spcPts val="0"/>
                        </a:spcBef>
                        <a:spcAft>
                          <a:spcPts val="0"/>
                        </a:spcAft>
                      </a:pPr>
                      <a:r>
                        <a:rPr lang="ar-KW" sz="1800" kern="1200" dirty="0" smtClean="0">
                          <a:solidFill>
                            <a:schemeClr val="bg1"/>
                          </a:solidFill>
                          <a:effectLst/>
                          <a:latin typeface="Calibri" panose="020F0502020204030204" pitchFamily="34" charset="0"/>
                          <a:ea typeface="Times New Roman" panose="02020603050405020304" pitchFamily="18" charset="0"/>
                          <a:cs typeface="mohammad bold art 1" pitchFamily="2" charset="-78"/>
                        </a:rPr>
                        <a:t>  </a:t>
                      </a:r>
                      <a:r>
                        <a:rPr lang="ar-SA" sz="1800" kern="1200" dirty="0" smtClean="0">
                          <a:solidFill>
                            <a:schemeClr val="bg1"/>
                          </a:solidFill>
                          <a:effectLst/>
                          <a:latin typeface="Calibri" panose="020F0502020204030204" pitchFamily="34" charset="0"/>
                          <a:ea typeface="Times New Roman" panose="02020603050405020304" pitchFamily="18" charset="0"/>
                          <a:cs typeface="mohammad bold art 1" pitchFamily="2" charset="-78"/>
                        </a:rPr>
                        <a:t>مسؤول </a:t>
                      </a:r>
                      <a:r>
                        <a:rPr lang="ar-SA" sz="1800" kern="1200" dirty="0">
                          <a:solidFill>
                            <a:schemeClr val="bg1"/>
                          </a:solidFill>
                          <a:effectLst/>
                          <a:latin typeface="Calibri" panose="020F0502020204030204" pitchFamily="34" charset="0"/>
                          <a:ea typeface="Times New Roman" panose="02020603050405020304" pitchFamily="18" charset="0"/>
                          <a:cs typeface="mohammad bold art 1" pitchFamily="2" charset="-78"/>
                        </a:rPr>
                        <a:t>إدارة </a:t>
                      </a:r>
                      <a:r>
                        <a:rPr lang="ar-SA" sz="1800" kern="1200" dirty="0" smtClean="0">
                          <a:solidFill>
                            <a:schemeClr val="bg1"/>
                          </a:solidFill>
                          <a:effectLst/>
                          <a:latin typeface="Calibri" panose="020F0502020204030204" pitchFamily="34" charset="0"/>
                          <a:ea typeface="Times New Roman" panose="02020603050405020304" pitchFamily="18" charset="0"/>
                          <a:cs typeface="mohammad bold art 1" pitchFamily="2" charset="-78"/>
                        </a:rPr>
                        <a:t>المخاطر</a:t>
                      </a:r>
                      <a:endParaRPr lang="ar-KW" sz="1800" kern="1200" dirty="0" smtClean="0">
                        <a:solidFill>
                          <a:schemeClr val="bg1"/>
                        </a:solidFill>
                        <a:effectLst/>
                        <a:latin typeface="Calibri" panose="020F0502020204030204" pitchFamily="34" charset="0"/>
                        <a:ea typeface="Times New Roman" panose="02020603050405020304" pitchFamily="18" charset="0"/>
                        <a:cs typeface="mohammad bold art 1" pitchFamily="2" charset="-78"/>
                      </a:endParaRPr>
                    </a:p>
                  </a:txBody>
                  <a:tcPr marL="7916" marR="7916" marT="84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C3B5D"/>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152624131"/>
                  </a:ext>
                </a:extLst>
              </a:tr>
              <a:tr h="520547">
                <a:tc>
                  <a:txBody>
                    <a:bodyPr/>
                    <a:lstStyle/>
                    <a:p>
                      <a:pPr marL="0" marR="0" algn="r" rtl="1">
                        <a:lnSpc>
                          <a:spcPct val="105000"/>
                        </a:lnSpc>
                        <a:spcBef>
                          <a:spcPts val="0"/>
                        </a:spcBef>
                        <a:spcAft>
                          <a:spcPts val="0"/>
                        </a:spcAft>
                      </a:pPr>
                      <a:r>
                        <a:rPr kumimoji="0" lang="ar-KW" sz="1800" b="0" i="0" u="none" strike="noStrike" kern="1200" cap="none" spc="0" normalizeH="0" baseline="0" noProof="0" dirty="0" smtClean="0">
                          <a:ln>
                            <a:noFill/>
                          </a:ln>
                          <a:solidFill>
                            <a:schemeClr val="bg1"/>
                          </a:solidFill>
                          <a:effectLst/>
                          <a:uLnTx/>
                          <a:uFillTx/>
                          <a:latin typeface="Calibri" panose="020F0502020204030204" pitchFamily="34" charset="0"/>
                          <a:ea typeface="Times New Roman" panose="02020603050405020304" pitchFamily="18" charset="0"/>
                          <a:cs typeface="mohammad bold art 1" pitchFamily="2" charset="-78"/>
                        </a:rPr>
                        <a:t> </a:t>
                      </a:r>
                      <a:r>
                        <a:rPr kumimoji="0" lang="ar-SA" sz="1800" b="0" i="0" u="none" strike="noStrike" kern="1200" cap="none" spc="0" normalizeH="0" baseline="0" noProof="0" dirty="0" smtClean="0">
                          <a:ln>
                            <a:noFill/>
                          </a:ln>
                          <a:solidFill>
                            <a:schemeClr val="bg1"/>
                          </a:solidFill>
                          <a:effectLst/>
                          <a:uLnTx/>
                          <a:uFillTx/>
                          <a:latin typeface="Calibri" panose="020F0502020204030204" pitchFamily="34" charset="0"/>
                          <a:ea typeface="Times New Roman" panose="02020603050405020304" pitchFamily="18" charset="0"/>
                          <a:cs typeface="mohammad bold art 1" pitchFamily="2" charset="-78"/>
                        </a:rPr>
                        <a:t>مسؤول التدقيق الداخلي</a:t>
                      </a:r>
                      <a:endParaRPr kumimoji="0" lang="ar-KW" sz="1800" b="0" i="0" u="none" strike="noStrike" kern="1200" cap="none" spc="0" normalizeH="0" baseline="0" noProof="0" dirty="0" smtClean="0">
                        <a:ln>
                          <a:noFill/>
                        </a:ln>
                        <a:solidFill>
                          <a:schemeClr val="bg1"/>
                        </a:solidFill>
                        <a:effectLst/>
                        <a:uLnTx/>
                        <a:uFillTx/>
                        <a:latin typeface="Calibri" panose="020F0502020204030204" pitchFamily="34" charset="0"/>
                        <a:ea typeface="Times New Roman" panose="02020603050405020304" pitchFamily="18" charset="0"/>
                        <a:cs typeface="mohammad bold art 1" pitchFamily="2" charset="-78"/>
                      </a:endParaRPr>
                    </a:p>
                  </a:txBody>
                  <a:tcPr marL="7916" marR="7916" marT="84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C3B5D"/>
                    </a:solidFill>
                  </a:tcPr>
                </a:tc>
                <a:tc vMerge="1">
                  <a:txBody>
                    <a:bodyPr/>
                    <a:lstStyle/>
                    <a:p>
                      <a:endParaRPr lang="en-US"/>
                    </a:p>
                  </a:txBody>
                  <a:tcPr/>
                </a:tc>
                <a:tc vMerge="1">
                  <a:txBody>
                    <a:bodyPr/>
                    <a:lstStyle/>
                    <a:p>
                      <a:pPr rtl="1"/>
                      <a:endParaRPr lang="ar-KW"/>
                    </a:p>
                  </a:txBody>
                  <a:tcPr/>
                </a:tc>
                <a:tc vMerge="1">
                  <a:txBody>
                    <a:bodyPr/>
                    <a:lstStyle/>
                    <a:p>
                      <a:pPr rtl="1"/>
                      <a:endParaRPr lang="ar-KW"/>
                    </a:p>
                  </a:txBody>
                  <a:tcPr/>
                </a:tc>
                <a:tc vMerge="1">
                  <a:txBody>
                    <a:bodyPr/>
                    <a:lstStyle/>
                    <a:p>
                      <a:endParaRPr lang="en-US"/>
                    </a:p>
                  </a:txBody>
                  <a:tcPr/>
                </a:tc>
                <a:extLst>
                  <a:ext uri="{0D108BD9-81ED-4DB2-BD59-A6C34878D82A}">
                    <a16:rowId xmlns:a16="http://schemas.microsoft.com/office/drawing/2014/main" val="4103135780"/>
                  </a:ext>
                </a:extLst>
              </a:tr>
              <a:tr h="520547">
                <a:tc>
                  <a:txBody>
                    <a:bodyPr/>
                    <a:lstStyle/>
                    <a:p>
                      <a:pPr marL="0" marR="0" algn="r" defTabSz="914400" rtl="1" eaLnBrk="1" latinLnBrk="0" hangingPunct="1">
                        <a:lnSpc>
                          <a:spcPct val="105000"/>
                        </a:lnSpc>
                        <a:spcBef>
                          <a:spcPts val="0"/>
                        </a:spcBef>
                        <a:spcAft>
                          <a:spcPts val="0"/>
                        </a:spcAft>
                      </a:pPr>
                      <a:r>
                        <a:rPr kumimoji="0" lang="ar-KW" sz="1800" b="0" i="0" u="none" strike="noStrike" kern="1200" cap="none" spc="0" normalizeH="0" baseline="0" dirty="0" smtClean="0">
                          <a:ln>
                            <a:noFill/>
                          </a:ln>
                          <a:solidFill>
                            <a:schemeClr val="bg1"/>
                          </a:solidFill>
                          <a:effectLst/>
                          <a:uLnTx/>
                          <a:uFillTx/>
                          <a:latin typeface="Calibri" panose="020F0502020204030204" pitchFamily="34" charset="0"/>
                          <a:ea typeface="Times New Roman" panose="02020603050405020304" pitchFamily="18" charset="0"/>
                          <a:cs typeface="mohammad bold art 1" pitchFamily="2" charset="-78"/>
                        </a:rPr>
                        <a:t> مسؤول التدقيق الشرعي</a:t>
                      </a:r>
                    </a:p>
                  </a:txBody>
                  <a:tcPr marL="7916" marR="7916" marT="84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C3B5D"/>
                    </a:solidFill>
                  </a:tcPr>
                </a:tc>
                <a:tc vMerge="1">
                  <a:txBody>
                    <a:bodyPr/>
                    <a:lstStyle/>
                    <a:p>
                      <a:endParaRPr lang="en-US"/>
                    </a:p>
                  </a:txBody>
                  <a:tcPr/>
                </a:tc>
                <a:tc vMerge="1">
                  <a:txBody>
                    <a:bodyPr/>
                    <a:lstStyle/>
                    <a:p>
                      <a:pPr rtl="1"/>
                      <a:endParaRPr lang="ar-KW"/>
                    </a:p>
                  </a:txBody>
                  <a:tcPr/>
                </a:tc>
                <a:tc vMerge="1">
                  <a:txBody>
                    <a:bodyPr/>
                    <a:lstStyle/>
                    <a:p>
                      <a:pPr rtl="1"/>
                      <a:endParaRPr lang="ar-KW"/>
                    </a:p>
                  </a:txBody>
                  <a:tcPr/>
                </a:tc>
                <a:tc vMerge="1">
                  <a:txBody>
                    <a:bodyPr/>
                    <a:lstStyle/>
                    <a:p>
                      <a:endParaRPr lang="en-US"/>
                    </a:p>
                  </a:txBody>
                  <a:tcPr/>
                </a:tc>
                <a:extLst>
                  <a:ext uri="{0D108BD9-81ED-4DB2-BD59-A6C34878D82A}">
                    <a16:rowId xmlns:a16="http://schemas.microsoft.com/office/drawing/2014/main" val="327884649"/>
                  </a:ext>
                </a:extLst>
              </a:tr>
              <a:tr h="457200">
                <a:tc gridSpan="5">
                  <a:txBody>
                    <a:bodyPr/>
                    <a:lstStyle/>
                    <a:p>
                      <a:pPr marL="0" marR="0" algn="ctr" rtl="1">
                        <a:lnSpc>
                          <a:spcPct val="105000"/>
                        </a:lnSpc>
                        <a:spcBef>
                          <a:spcPts val="0"/>
                        </a:spcBef>
                        <a:spcAft>
                          <a:spcPts val="0"/>
                        </a:spcAft>
                      </a:pPr>
                      <a:r>
                        <a:rPr lang="ar-SA" sz="2000" kern="1200" dirty="0">
                          <a:solidFill>
                            <a:schemeClr val="bg1"/>
                          </a:solidFill>
                          <a:effectLst/>
                          <a:latin typeface="Calibri" panose="020F0502020204030204" pitchFamily="34" charset="0"/>
                          <a:ea typeface="Times New Roman" panose="02020603050405020304" pitchFamily="18" charset="0"/>
                          <a:cs typeface="mohammad bold art 1" pitchFamily="2" charset="-78"/>
                        </a:rPr>
                        <a:t>ممثلو أنشطة الأوراق </a:t>
                      </a:r>
                      <a:r>
                        <a:rPr lang="ar-SA" sz="2000" kern="1200" dirty="0" smtClean="0">
                          <a:solidFill>
                            <a:schemeClr val="bg1"/>
                          </a:solidFill>
                          <a:effectLst/>
                          <a:latin typeface="Calibri" panose="020F0502020204030204" pitchFamily="34" charset="0"/>
                          <a:ea typeface="Times New Roman" panose="02020603050405020304" pitchFamily="18" charset="0"/>
                          <a:cs typeface="mohammad bold art 1" pitchFamily="2" charset="-78"/>
                        </a:rPr>
                        <a:t>المالية</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C3B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31338103"/>
                  </a:ext>
                </a:extLst>
              </a:tr>
              <a:tr h="1645866">
                <a:tc>
                  <a:txBody>
                    <a:bodyPr/>
                    <a:lstStyle/>
                    <a:p>
                      <a:pPr marL="0" marR="0" algn="r" rtl="1">
                        <a:lnSpc>
                          <a:spcPct val="105000"/>
                        </a:lnSpc>
                        <a:spcBef>
                          <a:spcPts val="0"/>
                        </a:spcBef>
                        <a:spcAft>
                          <a:spcPts val="0"/>
                        </a:spcAft>
                      </a:pPr>
                      <a:r>
                        <a:rPr lang="ar-KW" sz="1800" b="0" kern="1200" dirty="0" smtClean="0">
                          <a:solidFill>
                            <a:schemeClr val="bg1"/>
                          </a:solidFill>
                          <a:effectLst/>
                          <a:latin typeface="Calibri" panose="020F0502020204030204" pitchFamily="34" charset="0"/>
                          <a:ea typeface="Times New Roman" panose="02020603050405020304" pitchFamily="18" charset="0"/>
                          <a:cs typeface="mohammad bold art 1" pitchFamily="2" charset="-78"/>
                        </a:rPr>
                        <a:t>  </a:t>
                      </a:r>
                      <a:r>
                        <a:rPr lang="ar-SA" sz="1800" b="0" kern="1200" dirty="0" smtClean="0">
                          <a:solidFill>
                            <a:schemeClr val="bg1"/>
                          </a:solidFill>
                          <a:effectLst/>
                          <a:latin typeface="Calibri" panose="020F0502020204030204" pitchFamily="34" charset="0"/>
                          <a:ea typeface="Times New Roman" panose="02020603050405020304" pitchFamily="18" charset="0"/>
                          <a:cs typeface="mohammad bold art 1" pitchFamily="2" charset="-78"/>
                        </a:rPr>
                        <a:t>ممثلو </a:t>
                      </a:r>
                      <a:r>
                        <a:rPr lang="ar-SA" sz="1800" b="0" kern="1200" dirty="0">
                          <a:solidFill>
                            <a:schemeClr val="bg1"/>
                          </a:solidFill>
                          <a:effectLst/>
                          <a:latin typeface="Calibri" panose="020F0502020204030204" pitchFamily="34" charset="0"/>
                          <a:ea typeface="Times New Roman" panose="02020603050405020304" pitchFamily="18" charset="0"/>
                          <a:cs typeface="mohammad bold art 1" pitchFamily="2" charset="-78"/>
                        </a:rPr>
                        <a:t>أنشطة الأوراق </a:t>
                      </a:r>
                      <a:r>
                        <a:rPr lang="ar-SA" sz="1800" b="0" kern="1200" dirty="0" smtClean="0">
                          <a:solidFill>
                            <a:schemeClr val="bg1"/>
                          </a:solidFill>
                          <a:effectLst/>
                          <a:latin typeface="Calibri" panose="020F0502020204030204" pitchFamily="34" charset="0"/>
                          <a:ea typeface="Times New Roman" panose="02020603050405020304" pitchFamily="18" charset="0"/>
                          <a:cs typeface="mohammad bold art 1" pitchFamily="2" charset="-78"/>
                        </a:rPr>
                        <a:t>المالية</a:t>
                      </a:r>
                      <a:r>
                        <a:rPr lang="ar-KW" sz="1800" b="0" kern="1200" dirty="0" smtClean="0">
                          <a:solidFill>
                            <a:schemeClr val="bg1"/>
                          </a:solidFill>
                          <a:effectLst/>
                          <a:latin typeface="Calibri" panose="020F0502020204030204" pitchFamily="34" charset="0"/>
                          <a:ea typeface="Times New Roman" panose="02020603050405020304" pitchFamily="18" charset="0"/>
                          <a:cs typeface="mohammad bold art 1" pitchFamily="2" charset="-78"/>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C3B5D"/>
                    </a:solidFill>
                  </a:tcPr>
                </a:tc>
                <a:tc>
                  <a:txBody>
                    <a:bodyPr/>
                    <a:lstStyle/>
                    <a:p>
                      <a:pPr marL="0" marR="0" algn="ctr" rtl="1">
                        <a:lnSpc>
                          <a:spcPct val="105000"/>
                        </a:lnSpc>
                        <a:spcBef>
                          <a:spcPts val="0"/>
                        </a:spcBef>
                        <a:spcAft>
                          <a:spcPts val="0"/>
                        </a:spcAft>
                      </a:pPr>
                      <a:r>
                        <a:rPr lang="ar-SA" sz="1800" kern="1200" dirty="0">
                          <a:solidFill>
                            <a:srgbClr val="0C3B5D"/>
                          </a:solidFill>
                          <a:effectLst/>
                          <a:latin typeface="Calibri" panose="020F0502020204030204" pitchFamily="34" charset="0"/>
                          <a:ea typeface="Times New Roman" panose="02020603050405020304" pitchFamily="18" charset="0"/>
                          <a:cs typeface="mohammad bold art 1" pitchFamily="2" charset="-78"/>
                        </a:rPr>
                        <a:t>المؤهل الفني</a:t>
                      </a:r>
                      <a:endParaRPr lang="en-US" sz="1800" dirty="0">
                        <a:solidFill>
                          <a:srgbClr val="0C3B5D"/>
                        </a:solidFill>
                        <a:effectLst/>
                        <a:latin typeface="Calibri" panose="020F0502020204030204" pitchFamily="34" charset="0"/>
                        <a:ea typeface="Calibri" panose="020F0502020204030204" pitchFamily="34" charset="0"/>
                        <a:cs typeface="Arial" panose="020B0604020202020204" pitchFamily="34" charset="0"/>
                      </a:endParaRPr>
                    </a:p>
                    <a:p>
                      <a:pPr marL="0" marR="0" algn="ctr" rtl="0">
                        <a:lnSpc>
                          <a:spcPct val="105000"/>
                        </a:lnSpc>
                        <a:spcBef>
                          <a:spcPts val="0"/>
                        </a:spcBef>
                        <a:spcAft>
                          <a:spcPts val="0"/>
                        </a:spcAft>
                      </a:pPr>
                      <a:r>
                        <a:rPr lang="ar-SA" sz="1800" kern="1200" dirty="0">
                          <a:solidFill>
                            <a:srgbClr val="0C3B5D"/>
                          </a:solidFill>
                          <a:effectLst/>
                          <a:latin typeface="Calibri" panose="020F0502020204030204" pitchFamily="34" charset="0"/>
                          <a:ea typeface="Times New Roman" panose="02020603050405020304" pitchFamily="18" charset="0"/>
                          <a:cs typeface="mohammad bold art 1" pitchFamily="2" charset="-78"/>
                        </a:rPr>
                        <a:t/>
                      </a:r>
                      <a:br>
                        <a:rPr lang="ar-SA" sz="1800" kern="1200" dirty="0">
                          <a:solidFill>
                            <a:srgbClr val="0C3B5D"/>
                          </a:solidFill>
                          <a:effectLst/>
                          <a:latin typeface="Calibri" panose="020F0502020204030204" pitchFamily="34" charset="0"/>
                          <a:ea typeface="Times New Roman" panose="02020603050405020304" pitchFamily="18" charset="0"/>
                          <a:cs typeface="mohammad bold art 1" pitchFamily="2" charset="-78"/>
                        </a:rPr>
                      </a:br>
                      <a:r>
                        <a:rPr lang="ar-SA" sz="1800" i="1" kern="1200" dirty="0">
                          <a:solidFill>
                            <a:srgbClr val="0C3B5D"/>
                          </a:solidFill>
                          <a:effectLst/>
                          <a:latin typeface="Calibri" panose="020F0502020204030204" pitchFamily="34" charset="0"/>
                          <a:ea typeface="Times New Roman" panose="02020603050405020304" pitchFamily="18" charset="0"/>
                          <a:cs typeface="mohammad bold art 1" pitchFamily="2" charset="-78"/>
                        </a:rPr>
                        <a:t>إلزامي</a:t>
                      </a:r>
                      <a:endParaRPr lang="en-US" sz="1800" dirty="0">
                        <a:solidFill>
                          <a:srgbClr val="0C3B5D"/>
                        </a:solidFill>
                        <a:effectLst/>
                        <a:latin typeface="Calibri" panose="020F0502020204030204" pitchFamily="34" charset="0"/>
                        <a:ea typeface="Calibri" panose="020F0502020204030204" pitchFamily="34" charset="0"/>
                        <a:cs typeface="Arial" panose="020B0604020202020204" pitchFamily="34" charset="0"/>
                      </a:endParaRPr>
                    </a:p>
                  </a:txBody>
                  <a:tcPr marL="7916" marR="7916" marT="84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EBDF"/>
                    </a:solidFill>
                  </a:tcPr>
                </a:tc>
                <a:tc>
                  <a:txBody>
                    <a:bodyPr/>
                    <a:lstStyle/>
                    <a:p>
                      <a:pPr marL="0" marR="0" algn="ctr" rtl="1">
                        <a:lnSpc>
                          <a:spcPct val="105000"/>
                        </a:lnSpc>
                        <a:spcBef>
                          <a:spcPts val="0"/>
                        </a:spcBef>
                        <a:spcAft>
                          <a:spcPts val="0"/>
                        </a:spcAft>
                      </a:pPr>
                      <a:r>
                        <a:rPr lang="ar-SA" sz="1800" kern="1200" dirty="0">
                          <a:solidFill>
                            <a:srgbClr val="0C3B5D"/>
                          </a:solidFill>
                          <a:effectLst/>
                          <a:latin typeface="Calibri" panose="020F0502020204030204" pitchFamily="34" charset="0"/>
                          <a:ea typeface="Times New Roman" panose="02020603050405020304" pitchFamily="18" charset="0"/>
                          <a:cs typeface="mohammad bold art 1" pitchFamily="2" charset="-78"/>
                        </a:rPr>
                        <a:t>المؤهل الرقابي</a:t>
                      </a:r>
                      <a:endParaRPr lang="en-US" sz="1800" dirty="0">
                        <a:solidFill>
                          <a:srgbClr val="0C3B5D"/>
                        </a:solidFill>
                        <a:effectLst/>
                        <a:latin typeface="Calibri" panose="020F0502020204030204" pitchFamily="34" charset="0"/>
                        <a:ea typeface="Calibri" panose="020F0502020204030204" pitchFamily="34" charset="0"/>
                        <a:cs typeface="Arial" panose="020B0604020202020204" pitchFamily="34" charset="0"/>
                      </a:endParaRPr>
                    </a:p>
                    <a:p>
                      <a:pPr marL="0" marR="0" algn="ctr" rtl="0">
                        <a:lnSpc>
                          <a:spcPct val="105000"/>
                        </a:lnSpc>
                        <a:spcBef>
                          <a:spcPts val="0"/>
                        </a:spcBef>
                        <a:spcAft>
                          <a:spcPts val="0"/>
                        </a:spcAft>
                      </a:pPr>
                      <a:r>
                        <a:rPr lang="ar-SA" sz="1800" kern="1200" dirty="0">
                          <a:solidFill>
                            <a:srgbClr val="0C3B5D"/>
                          </a:solidFill>
                          <a:effectLst/>
                          <a:latin typeface="Calibri" panose="020F0502020204030204" pitchFamily="34" charset="0"/>
                          <a:ea typeface="Times New Roman" panose="02020603050405020304" pitchFamily="18" charset="0"/>
                          <a:cs typeface="mohammad bold art 1" pitchFamily="2" charset="-78"/>
                        </a:rPr>
                        <a:t/>
                      </a:r>
                      <a:br>
                        <a:rPr lang="ar-SA" sz="1800" kern="1200" dirty="0">
                          <a:solidFill>
                            <a:srgbClr val="0C3B5D"/>
                          </a:solidFill>
                          <a:effectLst/>
                          <a:latin typeface="Calibri" panose="020F0502020204030204" pitchFamily="34" charset="0"/>
                          <a:ea typeface="Times New Roman" panose="02020603050405020304" pitchFamily="18" charset="0"/>
                          <a:cs typeface="mohammad bold art 1" pitchFamily="2" charset="-78"/>
                        </a:rPr>
                      </a:br>
                      <a:r>
                        <a:rPr lang="ar-SA" sz="1800" i="1" kern="1200" dirty="0">
                          <a:solidFill>
                            <a:srgbClr val="0C3B5D"/>
                          </a:solidFill>
                          <a:effectLst/>
                          <a:latin typeface="Calibri" panose="020F0502020204030204" pitchFamily="34" charset="0"/>
                          <a:ea typeface="Times New Roman" panose="02020603050405020304" pitchFamily="18" charset="0"/>
                          <a:cs typeface="mohammad bold art 1" pitchFamily="2" charset="-78"/>
                        </a:rPr>
                        <a:t>إلزامي</a:t>
                      </a:r>
                      <a:endParaRPr lang="en-US" sz="1800" dirty="0">
                        <a:solidFill>
                          <a:srgbClr val="0C3B5D"/>
                        </a:solidFill>
                        <a:effectLst/>
                        <a:latin typeface="Calibri" panose="020F0502020204030204" pitchFamily="34" charset="0"/>
                        <a:ea typeface="Calibri" panose="020F0502020204030204" pitchFamily="34" charset="0"/>
                        <a:cs typeface="Arial" panose="020B0604020202020204" pitchFamily="34" charset="0"/>
                      </a:endParaRPr>
                    </a:p>
                  </a:txBody>
                  <a:tcPr marL="7916" marR="7916" marT="84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EBDF"/>
                    </a:solidFill>
                  </a:tcPr>
                </a:tc>
                <a:tc>
                  <a:txBody>
                    <a:bodyPr/>
                    <a:lstStyle/>
                    <a:p>
                      <a:pPr marL="0" marR="0" algn="ctr" rtl="1">
                        <a:lnSpc>
                          <a:spcPct val="105000"/>
                        </a:lnSpc>
                        <a:spcBef>
                          <a:spcPts val="0"/>
                        </a:spcBef>
                        <a:spcAft>
                          <a:spcPts val="0"/>
                        </a:spcAft>
                      </a:pPr>
                      <a:r>
                        <a:rPr lang="ar-SA" sz="1800" kern="1200" dirty="0">
                          <a:solidFill>
                            <a:srgbClr val="0C3B5D"/>
                          </a:solidFill>
                          <a:effectLst/>
                          <a:latin typeface="Calibri" panose="020F0502020204030204" pitchFamily="34" charset="0"/>
                          <a:ea typeface="Times New Roman" panose="02020603050405020304" pitchFamily="18" charset="0"/>
                          <a:cs typeface="mohammad bold art 1" pitchFamily="2" charset="-78"/>
                        </a:rPr>
                        <a:t>المؤهل التخصصي </a:t>
                      </a:r>
                      <a:endParaRPr lang="en-US" sz="1800" dirty="0">
                        <a:solidFill>
                          <a:srgbClr val="0C3B5D"/>
                        </a:solidFill>
                        <a:effectLst/>
                        <a:latin typeface="Calibri" panose="020F0502020204030204" pitchFamily="34" charset="0"/>
                        <a:ea typeface="Calibri" panose="020F0502020204030204" pitchFamily="34" charset="0"/>
                        <a:cs typeface="Arial" panose="020B0604020202020204" pitchFamily="34" charset="0"/>
                      </a:endParaRPr>
                    </a:p>
                    <a:p>
                      <a:pPr marL="0" marR="0" algn="ctr" rtl="1">
                        <a:lnSpc>
                          <a:spcPct val="105000"/>
                        </a:lnSpc>
                        <a:spcBef>
                          <a:spcPts val="0"/>
                        </a:spcBef>
                        <a:spcAft>
                          <a:spcPts val="0"/>
                        </a:spcAft>
                      </a:pPr>
                      <a:endParaRPr lang="en-US" sz="1800" i="1" kern="1200" dirty="0" smtClean="0">
                        <a:solidFill>
                          <a:srgbClr val="0C3B5D"/>
                        </a:solidFill>
                        <a:effectLst/>
                        <a:latin typeface="Calibri" panose="020F0502020204030204" pitchFamily="34" charset="0"/>
                        <a:ea typeface="Times New Roman" panose="02020603050405020304" pitchFamily="18" charset="0"/>
                        <a:cs typeface="mohammad bold art 1" pitchFamily="2" charset="-78"/>
                      </a:endParaRPr>
                    </a:p>
                    <a:p>
                      <a:pPr marL="0" marR="0" algn="ctr" rtl="1">
                        <a:lnSpc>
                          <a:spcPct val="105000"/>
                        </a:lnSpc>
                        <a:spcBef>
                          <a:spcPts val="0"/>
                        </a:spcBef>
                        <a:spcAft>
                          <a:spcPts val="0"/>
                        </a:spcAft>
                      </a:pPr>
                      <a:r>
                        <a:rPr lang="ar-SA" sz="1800" i="1" kern="1200" dirty="0" smtClean="0">
                          <a:solidFill>
                            <a:srgbClr val="0C3B5D"/>
                          </a:solidFill>
                          <a:effectLst/>
                          <a:latin typeface="Calibri" panose="020F0502020204030204" pitchFamily="34" charset="0"/>
                          <a:ea typeface="Times New Roman" panose="02020603050405020304" pitchFamily="18" charset="0"/>
                          <a:cs typeface="mohammad bold art 1" pitchFamily="2" charset="-78"/>
                        </a:rPr>
                        <a:t>اختياري</a:t>
                      </a:r>
                      <a:endParaRPr lang="en-US" sz="1800" dirty="0">
                        <a:solidFill>
                          <a:srgbClr val="0C3B5D"/>
                        </a:solidFill>
                        <a:effectLst/>
                        <a:latin typeface="Calibri" panose="020F0502020204030204" pitchFamily="34" charset="0"/>
                        <a:ea typeface="Calibri" panose="020F0502020204030204" pitchFamily="34" charset="0"/>
                        <a:cs typeface="Arial" panose="020B0604020202020204" pitchFamily="34" charset="0"/>
                      </a:endParaRPr>
                    </a:p>
                  </a:txBody>
                  <a:tcPr marL="7916" marR="7916" marT="84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rtl="1">
                        <a:lnSpc>
                          <a:spcPct val="105000"/>
                        </a:lnSpc>
                        <a:spcBef>
                          <a:spcPts val="0"/>
                        </a:spcBef>
                        <a:spcAft>
                          <a:spcPts val="0"/>
                        </a:spcAft>
                      </a:pPr>
                      <a:r>
                        <a:rPr lang="ar-SA" sz="1800" i="1" kern="1200" dirty="0">
                          <a:solidFill>
                            <a:srgbClr val="0C3B5D"/>
                          </a:solidFill>
                          <a:effectLst/>
                          <a:latin typeface="Sakkal Majalla" panose="02000000000000000000" pitchFamily="2" charset="-78"/>
                          <a:ea typeface="Times New Roman" panose="02020603050405020304" pitchFamily="18" charset="0"/>
                          <a:cs typeface="mohammad bold art 1" pitchFamily="2" charset="-78"/>
                        </a:rPr>
                        <a:t>الشهادة المكتسبة </a:t>
                      </a:r>
                      <a:endParaRPr lang="en-US" sz="1800" i="1" kern="1200" dirty="0" smtClean="0">
                        <a:solidFill>
                          <a:srgbClr val="0C3B5D"/>
                        </a:solidFill>
                        <a:effectLst/>
                        <a:latin typeface="Sakkal Majalla" panose="02000000000000000000" pitchFamily="2" charset="-78"/>
                        <a:ea typeface="Times New Roman" panose="02020603050405020304" pitchFamily="18" charset="0"/>
                        <a:cs typeface="mohammad bold art 1" pitchFamily="2" charset="-78"/>
                      </a:endParaRPr>
                    </a:p>
                    <a:p>
                      <a:pPr marL="0" marR="0" algn="ctr" rtl="1">
                        <a:lnSpc>
                          <a:spcPct val="105000"/>
                        </a:lnSpc>
                        <a:spcBef>
                          <a:spcPts val="0"/>
                        </a:spcBef>
                        <a:spcAft>
                          <a:spcPts val="0"/>
                        </a:spcAft>
                      </a:pPr>
                      <a:endParaRPr lang="ar-KW" sz="1200" kern="1200" dirty="0" smtClean="0">
                        <a:solidFill>
                          <a:srgbClr val="9F7A29"/>
                        </a:solidFill>
                        <a:effectLst/>
                        <a:latin typeface="Sakkal Majalla" panose="02000000000000000000" pitchFamily="2" charset="-78"/>
                        <a:ea typeface="Times New Roman" panose="02020603050405020304" pitchFamily="18" charset="0"/>
                        <a:cs typeface="mohammad bold art 1" pitchFamily="2" charset="-78"/>
                      </a:endParaRPr>
                    </a:p>
                    <a:p>
                      <a:pPr marL="0" marR="0" algn="ctr" rtl="1">
                        <a:lnSpc>
                          <a:spcPct val="105000"/>
                        </a:lnSpc>
                        <a:spcBef>
                          <a:spcPts val="0"/>
                        </a:spcBef>
                        <a:spcAft>
                          <a:spcPts val="0"/>
                        </a:spcAft>
                      </a:pPr>
                      <a:r>
                        <a:rPr lang="ar-SA" sz="1800" kern="1200" dirty="0" smtClean="0">
                          <a:solidFill>
                            <a:srgbClr val="9F7A29"/>
                          </a:solidFill>
                          <a:effectLst/>
                          <a:latin typeface="Sakkal Majalla" panose="02000000000000000000" pitchFamily="2" charset="-78"/>
                          <a:ea typeface="Times New Roman" panose="02020603050405020304" pitchFamily="18" charset="0"/>
                          <a:cs typeface="mohammad bold art 1" pitchFamily="2" charset="-78"/>
                        </a:rPr>
                        <a:t>جائزة </a:t>
                      </a:r>
                      <a:r>
                        <a:rPr lang="ar-SA" sz="1800" kern="1200" dirty="0">
                          <a:solidFill>
                            <a:srgbClr val="9F7A29"/>
                          </a:solidFill>
                          <a:effectLst/>
                          <a:latin typeface="Sakkal Majalla" panose="02000000000000000000" pitchFamily="2" charset="-78"/>
                          <a:ea typeface="Times New Roman" panose="02020603050405020304" pitchFamily="18" charset="0"/>
                          <a:cs typeface="mohammad bold art 1" pitchFamily="2" charset="-78"/>
                        </a:rPr>
                        <a:t>الهيئة ومعهد </a:t>
                      </a:r>
                      <a:r>
                        <a:rPr lang="en-US" sz="1800" kern="1200" dirty="0" smtClean="0">
                          <a:solidFill>
                            <a:srgbClr val="9F7A29"/>
                          </a:solidFill>
                          <a:effectLst/>
                          <a:latin typeface="Sakkal Majalla" panose="02000000000000000000" pitchFamily="2" charset="-78"/>
                          <a:ea typeface="Times New Roman" panose="02020603050405020304" pitchFamily="18" charset="0"/>
                          <a:cs typeface="mohammad bold art 1" pitchFamily="2" charset="-78"/>
                        </a:rPr>
                        <a:t>CISI</a:t>
                      </a:r>
                      <a:r>
                        <a:rPr lang="ar-KW" sz="1800" kern="1200" dirty="0" smtClean="0">
                          <a:solidFill>
                            <a:srgbClr val="9F7A29"/>
                          </a:solidFill>
                          <a:effectLst/>
                          <a:latin typeface="Sakkal Majalla" panose="02000000000000000000" pitchFamily="2" charset="-78"/>
                          <a:ea typeface="Times New Roman" panose="02020603050405020304" pitchFamily="18" charset="0"/>
                          <a:cs typeface="mohammad bold art 1" pitchFamily="2" charset="-78"/>
                        </a:rPr>
                        <a:t> </a:t>
                      </a:r>
                      <a:r>
                        <a:rPr lang="ar-SA" sz="1800" kern="1200" dirty="0" smtClean="0">
                          <a:solidFill>
                            <a:srgbClr val="9F7A29"/>
                          </a:solidFill>
                          <a:effectLst/>
                          <a:latin typeface="Sakkal Majalla" panose="02000000000000000000" pitchFamily="2" charset="-78"/>
                          <a:ea typeface="Times New Roman" panose="02020603050405020304" pitchFamily="18" charset="0"/>
                          <a:cs typeface="mohammad bold art 1" pitchFamily="2" charset="-78"/>
                        </a:rPr>
                        <a:t>لبرنامج </a:t>
                      </a:r>
                      <a:r>
                        <a:rPr lang="ar-SA" sz="1800" kern="1200" dirty="0">
                          <a:solidFill>
                            <a:srgbClr val="9F7A29"/>
                          </a:solidFill>
                          <a:effectLst/>
                          <a:latin typeface="Sakkal Majalla" panose="02000000000000000000" pitchFamily="2" charset="-78"/>
                          <a:ea typeface="Times New Roman" panose="02020603050405020304" pitchFamily="18" charset="0"/>
                          <a:cs typeface="mohammad bold art 1" pitchFamily="2" charset="-78"/>
                        </a:rPr>
                        <a:t>المؤهلات </a:t>
                      </a:r>
                      <a:r>
                        <a:rPr lang="ar-SA" sz="1800" kern="1200" dirty="0" smtClean="0">
                          <a:solidFill>
                            <a:srgbClr val="9F7A29"/>
                          </a:solidFill>
                          <a:effectLst/>
                          <a:latin typeface="Sakkal Majalla" panose="02000000000000000000" pitchFamily="2" charset="-78"/>
                          <a:ea typeface="Times New Roman" panose="02020603050405020304" pitchFamily="18" charset="0"/>
                          <a:cs typeface="mohammad bold art 1" pitchFamily="2" charset="-78"/>
                        </a:rPr>
                        <a:t>المهنية</a:t>
                      </a:r>
                      <a:endParaRPr lang="en-US" sz="1800" kern="1200" dirty="0">
                        <a:solidFill>
                          <a:srgbClr val="9F7A29"/>
                        </a:solidFill>
                        <a:effectLst/>
                        <a:latin typeface="Sakkal Majalla" panose="02000000000000000000" pitchFamily="2" charset="-78"/>
                        <a:ea typeface="Times New Roman" panose="02020603050405020304" pitchFamily="18" charset="0"/>
                        <a:cs typeface="mohammad bold art 1" pitchFamily="2" charset="-78"/>
                      </a:endParaRPr>
                    </a:p>
                  </a:txBody>
                  <a:tcPr marL="7916" marR="7916" marT="84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6675879"/>
                  </a:ext>
                </a:extLst>
              </a:tr>
            </a:tbl>
          </a:graphicData>
        </a:graphic>
      </p:graphicFrame>
    </p:spTree>
    <p:extLst>
      <p:ext uri="{BB962C8B-B14F-4D97-AF65-F5344CB8AC3E}">
        <p14:creationId xmlns:p14="http://schemas.microsoft.com/office/powerpoint/2010/main" val="28058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58996" y="63790"/>
            <a:ext cx="7738229" cy="6761310"/>
          </a:xfrm>
          <a:prstGeom prst="rect">
            <a:avLst/>
          </a:prstGeom>
        </p:spPr>
      </p:pic>
    </p:spTree>
    <p:extLst>
      <p:ext uri="{BB962C8B-B14F-4D97-AF65-F5344CB8AC3E}">
        <p14:creationId xmlns:p14="http://schemas.microsoft.com/office/powerpoint/2010/main" val="9795167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41048" y="34595"/>
            <a:ext cx="7361298" cy="6692821"/>
          </a:xfrm>
          <a:prstGeom prst="rect">
            <a:avLst/>
          </a:prstGeom>
        </p:spPr>
      </p:pic>
      <p:pic>
        <p:nvPicPr>
          <p:cNvPr id="6" name="Picture 5"/>
          <p:cNvPicPr>
            <a:picLocks noChangeAspect="1"/>
          </p:cNvPicPr>
          <p:nvPr/>
        </p:nvPicPr>
        <p:blipFill>
          <a:blip r:embed="rId3"/>
          <a:stretch>
            <a:fillRect/>
          </a:stretch>
        </p:blipFill>
        <p:spPr>
          <a:xfrm>
            <a:off x="8912169" y="712382"/>
            <a:ext cx="1682906" cy="5673797"/>
          </a:xfrm>
          <a:prstGeom prst="rect">
            <a:avLst/>
          </a:prstGeom>
        </p:spPr>
      </p:pic>
    </p:spTree>
    <p:extLst>
      <p:ext uri="{BB962C8B-B14F-4D97-AF65-F5344CB8AC3E}">
        <p14:creationId xmlns:p14="http://schemas.microsoft.com/office/powerpoint/2010/main" val="1985457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TotalTime>
  <Words>518</Words>
  <Application>Microsoft Office PowerPoint</Application>
  <PresentationFormat>Widescreen</PresentationFormat>
  <Paragraphs>108</Paragraphs>
  <Slides>18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Calibri</vt:lpstr>
      <vt:lpstr>Calibri Light</vt:lpstr>
      <vt:lpstr>mohammad bold art 1</vt:lpstr>
      <vt:lpstr>Sakkal Majalla</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Zahra Almousa</dc:creator>
  <cp:lastModifiedBy>Zahra Almousa</cp:lastModifiedBy>
  <cp:revision>11</cp:revision>
  <dcterms:created xsi:type="dcterms:W3CDTF">2019-04-12T21:21:17Z</dcterms:created>
  <dcterms:modified xsi:type="dcterms:W3CDTF">2019-07-09T06:28:49Z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77945f71-d0be-41fd-98af-16b894000b12</vt:lpwstr>
  </property>
</Properties>
</file>